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691813" cy="7559675"/>
  <p:notesSz cx="7559675" cy="10691813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84" y="-96"/>
      </p:cViewPr>
      <p:guideLst>
        <p:guide orient="horz" pos="2381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CC0B16D-A28F-4ACC-AA08-A1C4D1FDD424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586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 idx="4"/>
          </p:nvPr>
        </p:nvSpPr>
        <p:spPr>
          <a:xfrm>
            <a:off x="534600" y="1768680"/>
            <a:ext cx="96224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27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73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7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7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7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7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600" y="6886800"/>
            <a:ext cx="249084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6520" y="6886800"/>
            <a:ext cx="338904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5840" y="6886800"/>
            <a:ext cx="249084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6754AE9-80EB-460E-8DD4-A9E8172176A9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/>
    <p:bodyStyle/>
    <p:otherStyle/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" name="Рисунок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" name="Рисунок 49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" name="Рисунок 50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" name="Рисунок 51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" name="Рисунок 52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4" name="Рисунок 53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5" name="Рисунок 54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6" name="Рисунок 55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2" name="Рисунок 41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" name="Рисунок 42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Рисунок 43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" name="Рисунок 44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Рисунок 45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" name="Рисунок 46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8" name="Рисунок 47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" name="Рисунок 48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360"/>
            <a:ext cx="10690200" cy="75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0</Paragraphs>
  <Slides>16</Slides>
  <Notes>0</Notes>
  <TotalTime>4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2">
      <vt:lpstr>Arial</vt:lpstr>
      <vt:lpstr>DejaVu Sans</vt:lpstr>
      <vt:lpstr>Wingdings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Asus</dc:creator>
  <cp:lastModifiedBy>Пользователь Windows</cp:lastModifiedBy>
  <cp:revision>1</cp:revision>
  <dcterms:created xsi:type="dcterms:W3CDTF">2024-10-06T01:12:09Z</dcterms:created>
  <dcterms:modified xsi:type="dcterms:W3CDTF">2024-11-19T04:50:53Z</dcterms:modified>
</cp:coreProperties>
</file>