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78" r:id="rId4"/>
    <p:sldId id="257" r:id="rId5"/>
    <p:sldId id="258" r:id="rId6"/>
    <p:sldId id="261" r:id="rId7"/>
    <p:sldId id="264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51E"/>
    <a:srgbClr val="CC8A12"/>
    <a:srgbClr val="F7C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30FE-07D3-4EF6-BB11-8C38ACC9097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3DB6-A89F-423B-8511-B0BEFCDB1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21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30FE-07D3-4EF6-BB11-8C38ACC9097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3DB6-A89F-423B-8511-B0BEFCDB1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2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30FE-07D3-4EF6-BB11-8C38ACC9097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3DB6-A89F-423B-8511-B0BEFCDB1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01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30FE-07D3-4EF6-BB11-8C38ACC9097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3DB6-A89F-423B-8511-B0BEFCDB1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6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30FE-07D3-4EF6-BB11-8C38ACC9097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3DB6-A89F-423B-8511-B0BEFCDB1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7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30FE-07D3-4EF6-BB11-8C38ACC9097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3DB6-A89F-423B-8511-B0BEFCDB1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42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30FE-07D3-4EF6-BB11-8C38ACC9097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3DB6-A89F-423B-8511-B0BEFCDB1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7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30FE-07D3-4EF6-BB11-8C38ACC9097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3DB6-A89F-423B-8511-B0BEFCDB1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94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30FE-07D3-4EF6-BB11-8C38ACC9097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3DB6-A89F-423B-8511-B0BEFCDB1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13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30FE-07D3-4EF6-BB11-8C38ACC9097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3DB6-A89F-423B-8511-B0BEFCDB1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15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30FE-07D3-4EF6-BB11-8C38ACC9097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3DB6-A89F-423B-8511-B0BEFCDB1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3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B30FE-07D3-4EF6-BB11-8C38ACC9097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23DB6-A89F-423B-8511-B0BEFCDB1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5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rhivurokov.ru/multiurok/9/5/f/95f9c72118f0331f74f556260f854fcc17b192c3/otkrytoie-zaniatiie-akh-kakaia-osien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000"/>
            <a:ext cx="12159998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asterclassy.ru/uploads/posts/2017-08/1502728091_ff94821d555e60d8712836e851b1a6bb-copy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577" y="5158727"/>
            <a:ext cx="2148742" cy="165600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2955235" y="2345665"/>
            <a:ext cx="5579165" cy="2623930"/>
          </a:xfrm>
          <a:prstGeom prst="flowChartAlternateProcess">
            <a:avLst/>
          </a:prstGeom>
          <a:solidFill>
            <a:srgbClr val="E055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49218" y="2538160"/>
            <a:ext cx="5791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latin typeface="Monotype Corsiva" panose="03010101010201010101" pitchFamily="66" charset="0"/>
              </a:rPr>
              <a:t>Осень</a:t>
            </a:r>
          </a:p>
          <a:p>
            <a:r>
              <a:rPr lang="ru-RU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деревьях листья пожелтели,</a:t>
            </a:r>
          </a:p>
          <a:p>
            <a:r>
              <a:rPr lang="ru-RU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край далёкий птицы улетели,</a:t>
            </a:r>
          </a:p>
          <a:p>
            <a:r>
              <a:rPr lang="ru-RU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небо хмурое, если дождик льётся,</a:t>
            </a:r>
          </a:p>
          <a:p>
            <a:r>
              <a:rPr lang="ru-RU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время года осенью зовётся.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sz="24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Ходякова</a:t>
            </a:r>
            <a:endParaRPr lang="ru-RU" sz="24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2818" y="1282700"/>
            <a:ext cx="660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 по ознакомлению детей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окружающим миром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574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1">
                <a:lumMod val="5000"/>
                <a:lumOff val="95000"/>
              </a:schemeClr>
            </a:gs>
            <a:gs pos="36000">
              <a:srgbClr val="92D050"/>
            </a:gs>
            <a:gs pos="58000">
              <a:schemeClr val="accent1">
                <a:lumMod val="75000"/>
              </a:schemeClr>
            </a:gs>
            <a:gs pos="80000">
              <a:schemeClr val="accent4">
                <a:lumMod val="40000"/>
                <a:lumOff val="60000"/>
              </a:schemeClr>
            </a:gs>
            <a:gs pos="100000">
              <a:srgbClr val="FFFF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www.playcast.ru/uploads/2014/02/26/7612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0507" cy="675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arhivurokov.ru/multiurok/html/2016/12/21/s_585aa494a9c71/img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0922" y="5208104"/>
            <a:ext cx="8441634" cy="124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002092">
            <a:off x="-184810" y="771771"/>
            <a:ext cx="5906402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готовятся к отлёту.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0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36000">
              <a:srgbClr val="92D050"/>
            </a:gs>
            <a:gs pos="90000">
              <a:schemeClr val="accent1">
                <a:lumMod val="75000"/>
              </a:schemeClr>
            </a:gs>
            <a:gs pos="80000">
              <a:schemeClr val="accent4">
                <a:lumMod val="40000"/>
                <a:lumOff val="60000"/>
              </a:schemeClr>
            </a:gs>
            <a:gs pos="100000">
              <a:srgbClr val="FFFF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3727" y="225788"/>
            <a:ext cx="40563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птицы разными: одни боятся вьюг и улетают на зиму на добрый, тёплый юг.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images.myshared.ru/58/1343168/slide_1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893" y="569081"/>
            <a:ext cx="3481813" cy="227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mirboga.ru/sites/default/files/imagecache/fb/blog/76/507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425" y="4273578"/>
            <a:ext cx="3162849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fs00.infourok.ru/images/doc/140/163283/img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3727" y="3060000"/>
            <a:ext cx="4943999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ds02.infourok.ru/uploads/ex/0f40/00086027-b24ae61a/2/hello_html_m787217c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7237" y="4273578"/>
            <a:ext cx="347327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1.bp.blogspot.com/-Q5eIyp247iM/T5b5HNXwNMI/AAAAAAAAAJk/X7mynfaQdrs/s320/%D1%87%D0%B5%D1%80%D0%BD%D1%8B%D0%B9-%D1%81%D1%82%D1%80%D0%B8%D0%B6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88" t="2281"/>
          <a:stretch/>
        </p:blipFill>
        <p:spPr bwMode="auto">
          <a:xfrm>
            <a:off x="8145135" y="363249"/>
            <a:ext cx="3697471" cy="256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5327" y="5982358"/>
            <a:ext cx="247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соловей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83872" y="6334780"/>
            <a:ext cx="105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ГРАЧ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574802">
            <a:off x="119043" y="2849419"/>
            <a:ext cx="4087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ЛАСТОЧКА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4409" y="392483"/>
            <a:ext cx="138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СТРИЖ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9737" y="1879923"/>
            <a:ext cx="497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Собираются в стаи, готовятся к отлёту в тёплые края журавли, кукушки, ласточки, стрижи.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9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36000">
              <a:srgbClr val="92D050"/>
            </a:gs>
            <a:gs pos="58000">
              <a:schemeClr val="accent1">
                <a:lumMod val="75000"/>
              </a:schemeClr>
            </a:gs>
            <a:gs pos="80000">
              <a:schemeClr val="accent4">
                <a:lumMod val="40000"/>
                <a:lumOff val="60000"/>
              </a:schemeClr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http://static6.depositphotos.com/1177973/667/i/950/depositphotos_6677660-Knitting-needles-and-wool-ball-isolated-on-whi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571" y="3052122"/>
            <a:ext cx="4735025" cy="356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reviews.123rf.com/images/tashka2000/tashka20001302/tashka2000130200112/18093834-Yellow-wool-yarn-ball-isolated-on-white-background-Stock-Phot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664787" y="3284653"/>
            <a:ext cx="5151803" cy="342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4885" y="105456"/>
            <a:ext cx="806631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Золотистые спицы.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Некогда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солнышку в небе лениться,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него разноцветные спицы,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Пряжа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цветная на дне сундука –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Ровно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волшебных клубка.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Трудится солнышко без остановки –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времени вяжет обновки:</a:t>
            </a:r>
          </a:p>
          <a:p>
            <a:pPr algn="ctr"/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Белым клубком начинается год,</a:t>
            </a:r>
          </a:p>
          <a:p>
            <a:pPr algn="ctr"/>
            <a:r>
              <a:rPr lang="ru-RU" sz="20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Следом зелёный клубочек идёт.</a:t>
            </a:r>
          </a:p>
          <a:p>
            <a:pPr algn="ctr"/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пряжа для красного лета,</a:t>
            </a:r>
          </a:p>
          <a:p>
            <a:pPr algn="ctr"/>
            <a:r>
              <a:rPr lang="ru-RU" sz="20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Пряжа для осени жёлтого цвета.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Быстрые спицы мелькают звеня.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платья меняет земля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В.Орлов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40" name="Picture 16" descr="http://promportal.su/foto/good_fotos/136/1367638/pryazha_beliy_mishkaruchnogo_pryadeniya_dlya_ruchnogo_vyazaniya_foto_larges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64721">
            <a:off x="8766473" y="410154"/>
            <a:ext cx="291034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.depositphotos.com/1098692/2131/i/950/depositphotos_21311429-stock-photo-green-yarn-bal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37949" y="4384122"/>
            <a:ext cx="3361113" cy="2232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asfaw.rukodelie.by/fancywork/img/big/R041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06119">
            <a:off x="360275" y="449011"/>
            <a:ext cx="4149220" cy="414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45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1">
                <a:lumMod val="5000"/>
                <a:lumOff val="95000"/>
              </a:schemeClr>
            </a:gs>
            <a:gs pos="62000">
              <a:srgbClr val="00B0F0"/>
            </a:gs>
            <a:gs pos="4300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hkolabuduschego.ru/wp-content/uploads/2016/02/pogod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18" y="0"/>
            <a:ext cx="684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7130144" y="81743"/>
            <a:ext cx="4246951" cy="2090057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времени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наряд,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каждое время года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идёт своим чередом. </a:t>
            </a:r>
          </a:p>
        </p:txBody>
      </p:sp>
      <p:sp>
        <p:nvSpPr>
          <p:cNvPr id="9" name="Выноска-облако 8"/>
          <p:cNvSpPr/>
          <p:nvPr/>
        </p:nvSpPr>
        <p:spPr>
          <a:xfrm rot="595811">
            <a:off x="8067288" y="4669728"/>
            <a:ext cx="3539377" cy="1493395"/>
          </a:xfrm>
          <a:prstGeom prst="cloudCallout">
            <a:avLst/>
          </a:prstGeom>
          <a:solidFill>
            <a:srgbClr val="0070C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 rot="20816876">
            <a:off x="6627048" y="3271604"/>
            <a:ext cx="3439885" cy="2090057"/>
          </a:xfrm>
          <a:prstGeom prst="cloudCallou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жаркое красное лето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после весны,</a:t>
            </a:r>
          </a:p>
        </p:txBody>
      </p:sp>
      <p:sp>
        <p:nvSpPr>
          <p:cNvPr id="11" name="Выноска-облако 10"/>
          <p:cNvSpPr/>
          <p:nvPr/>
        </p:nvSpPr>
        <p:spPr>
          <a:xfrm rot="804251">
            <a:off x="8538562" y="1945702"/>
            <a:ext cx="3439885" cy="2090057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Нежная весна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идёт следом </a:t>
            </a:r>
          </a:p>
          <a:p>
            <a:pPr algn="ctr"/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белоснежной зимой, </a:t>
            </a:r>
          </a:p>
        </p:txBody>
      </p:sp>
      <p:sp>
        <p:nvSpPr>
          <p:cNvPr id="12" name="TextBox 11"/>
          <p:cNvSpPr txBox="1"/>
          <p:nvPr/>
        </p:nvSpPr>
        <p:spPr>
          <a:xfrm rot="220807">
            <a:off x="8521561" y="5274419"/>
            <a:ext cx="308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 на 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смену ему приходит </a:t>
            </a:r>
            <a:endParaRPr lang="ru-RU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осень. </a:t>
            </a:r>
          </a:p>
        </p:txBody>
      </p:sp>
    </p:spTree>
    <p:extLst>
      <p:ext uri="{BB962C8B-B14F-4D97-AF65-F5344CB8AC3E}">
        <p14:creationId xmlns:p14="http://schemas.microsoft.com/office/powerpoint/2010/main" val="262069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tvet.imgsmail.ru/download/190875755_7397a4af4662767a3e26097dca181e9d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10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t3.ftcdn.net/jpg/00/46/44/24/500_F_46442430_hwLj3dhivcPIIBUGKMDq6qvV0pDY8udg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ir-animashki.com/_ph/135/277925968.gif?15091868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3765" y="0"/>
            <a:ext cx="571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2844" y="3687901"/>
            <a:ext cx="84681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первый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месяц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румянец осени.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златоцветом</a:t>
            </a:r>
            <a:r>
              <a:rPr lang="ru-RU" sz="20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наших предков название Златоцвет означало-золото природы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время деревья наряжаются в красивую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праздничную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раскраску, окружающая природа радует глаз, но уже немного грустно от того, что лето прошло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называют рябинником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лесу в сентябре радует глаз рябина, ее алые ягоды после первых заморозков становятся слаще. Поэтому и зовут сентябрь «рябинником». </a:t>
            </a:r>
          </a:p>
        </p:txBody>
      </p:sp>
    </p:spTree>
    <p:extLst>
      <p:ext uri="{BB962C8B-B14F-4D97-AF65-F5344CB8AC3E}">
        <p14:creationId xmlns:p14="http://schemas.microsoft.com/office/powerpoint/2010/main" val="207613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nfinica.ru/wp-content/uploads/2015/07/1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11827" y="4412974"/>
            <a:ext cx="5883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Осень- художница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Повязала Осень пестрый фартук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ведерки с красками взяла.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Ранним утром, проходя по парку,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позолотой обвела.</a:t>
            </a:r>
          </a:p>
        </p:txBody>
      </p:sp>
    </p:spTree>
    <p:extLst>
      <p:ext uri="{BB962C8B-B14F-4D97-AF65-F5344CB8AC3E}">
        <p14:creationId xmlns:p14="http://schemas.microsoft.com/office/powerpoint/2010/main" val="61581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laycast.ru/uploads/2017/10/07/236012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5965" y="1351508"/>
            <a:ext cx="69176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дни становятся короче, солнце уже не поднимается в небе так высоко, как летом.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на деревьях желтеют сначала на вершинах, где воздух холоднее, а потом и на нижних ветках. Первыми становятся золотыми листья берез и лип.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налетают порывистые холодные ветры. Подует ветер, сорвет с ветки листок, и он, медленно кружась, опускается на землю.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утрам стелются над лесными полянами и речными лугами белые влажные туманы.</a:t>
            </a:r>
          </a:p>
        </p:txBody>
      </p:sp>
    </p:spTree>
    <p:extLst>
      <p:ext uri="{BB962C8B-B14F-4D97-AF65-F5344CB8AC3E}">
        <p14:creationId xmlns:p14="http://schemas.microsoft.com/office/powerpoint/2010/main" val="387897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8" name="Picture 16" descr="https://million-wallpapers.ru/wallpapers/6/36/554729588460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000"/>
            <a:ext cx="12192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0260" y="424069"/>
            <a:ext cx="991262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погода в сентябре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сентябре часто идут дожди, но не теплые летние, а холодные, мелкие, моросящие, а небо затянуто серыми облаками.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пословица.</a:t>
            </a:r>
          </a:p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 идет и дождь с собой ведет».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красок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без кисти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перекрасила все листья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(Осень)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Висят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ветке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Золотые монетки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(Осенние листья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08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myshared.ru/9/909524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085982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4157" y="92766"/>
            <a:ext cx="9634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овощи убирают осенью?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75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421</Words>
  <Application>Microsoft Office PowerPoint</Application>
  <PresentationFormat>Широкоэкранный</PresentationFormat>
  <Paragraphs>67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User</cp:lastModifiedBy>
  <cp:revision>64</cp:revision>
  <dcterms:created xsi:type="dcterms:W3CDTF">2017-11-09T13:37:08Z</dcterms:created>
  <dcterms:modified xsi:type="dcterms:W3CDTF">2024-11-19T03:41:46Z</dcterms:modified>
</cp:coreProperties>
</file>