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67" r:id="rId4"/>
    <p:sldId id="263" r:id="rId5"/>
    <p:sldId id="276" r:id="rId6"/>
    <p:sldId id="259" r:id="rId7"/>
    <p:sldId id="258" r:id="rId8"/>
    <p:sldId id="256" r:id="rId9"/>
    <p:sldId id="262" r:id="rId10"/>
    <p:sldId id="268" r:id="rId11"/>
    <p:sldId id="271" r:id="rId12"/>
    <p:sldId id="272" r:id="rId13"/>
    <p:sldId id="273" r:id="rId14"/>
    <p:sldId id="277" r:id="rId15"/>
    <p:sldId id="278" r:id="rId16"/>
    <p:sldId id="274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54;&#1054;&#1057;\Desktop\&#1082;&#1088;&#1072;&#1089;&#1085;&#1072;&#1103;%20&#1092;&#1083;&#1077;&#1096;&#1082;&#1072;\&#1076;&#1083;&#1103;%20&#1087;&#1086;&#1082;&#1072;&#1079;&#1072;%20&#1087;&#1088;&#1077;&#1079;&#1077;&#1085;&#1090;&#1072;&#1094;&#1080;&#1080;%20&#1079;&#1074;&#1091;&#1082;&#1080;%20&#1074;&#1080;&#1076;&#1077;&#1086;\&#1079;&#1074;&#1091;&#1082;&#1080;%20&#1083;&#1077;&#1089;&#1072;%20&#1085;&#1077;&#1081;&#1090;&#1088;&#1072;&#1083;.mp3" TargetMode="External"/><Relationship Id="rId6" Type="http://schemas.openxmlformats.org/officeDocument/2006/relationships/image" Target="../media/image72.png"/><Relationship Id="rId5" Type="http://schemas.openxmlformats.org/officeDocument/2006/relationships/slide" Target="slide3.xml"/><Relationship Id="rId4" Type="http://schemas.openxmlformats.org/officeDocument/2006/relationships/image" Target="../media/image1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6" Type="http://schemas.openxmlformats.org/officeDocument/2006/relationships/slide" Target="slide3.xml"/><Relationship Id="rId1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79;&#1074;&#1091;&#1082;&#1080;%20&#1083;&#1077;&#1089;&#1072;%20&#1085;&#1077;&#1081;&#1090;&#1088;&#1072;&#1083;.mp3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5" Type="http://schemas.openxmlformats.org/officeDocument/2006/relationships/image" Target="../media/image81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7.png"/><Relationship Id="rId3" Type="http://schemas.openxmlformats.org/officeDocument/2006/relationships/audio" Target="../media/audio1.wav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79;&#1074;&#1091;&#1082;&#1080;%20&#1083;&#1077;&#1089;&#1072;%20&#1085;&#1077;&#1081;&#1090;&#1088;&#1072;&#1083;.mp3" TargetMode="External"/><Relationship Id="rId6" Type="http://schemas.openxmlformats.org/officeDocument/2006/relationships/image" Target="../media/image72.png"/><Relationship Id="rId11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png"/><Relationship Id="rId18" Type="http://schemas.openxmlformats.org/officeDocument/2006/relationships/image" Target="../media/image100.jpeg"/><Relationship Id="rId3" Type="http://schemas.openxmlformats.org/officeDocument/2006/relationships/audio" Target="../media/audio1.wav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9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8.jpeg"/><Relationship Id="rId1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79;&#1074;&#1091;&#1082;&#1080;%20&#1083;&#1077;&#1089;&#1072;%20&#1085;&#1077;&#1081;&#1090;&#1088;&#1072;&#1083;.mp3" TargetMode="Externa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slide" Target="slide3.xml"/><Relationship Id="rId10" Type="http://schemas.openxmlformats.org/officeDocument/2006/relationships/image" Target="../media/image93.jpeg"/><Relationship Id="rId4" Type="http://schemas.openxmlformats.org/officeDocument/2006/relationships/image" Target="../media/image1.pn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2.png"/><Relationship Id="rId3" Type="http://schemas.openxmlformats.org/officeDocument/2006/relationships/audio" Target="../media/audio1.wav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1.png"/><Relationship Id="rId1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79;&#1074;&#1091;&#1082;&#1080;%20&#1083;&#1077;&#1089;&#1072;%20&#1085;&#1077;&#1081;&#1090;&#1088;&#1072;&#1083;.mp3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5" Type="http://schemas.openxmlformats.org/officeDocument/2006/relationships/image" Target="../media/image110.png"/><Relationship Id="rId10" Type="http://schemas.openxmlformats.org/officeDocument/2006/relationships/image" Target="../media/image105.jpeg"/><Relationship Id="rId4" Type="http://schemas.openxmlformats.org/officeDocument/2006/relationships/image" Target="../media/image1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audio" Target="../media/audio1.wav"/><Relationship Id="rId21" Type="http://schemas.openxmlformats.org/officeDocument/2006/relationships/image" Target="../media/image125.png"/><Relationship Id="rId7" Type="http://schemas.openxmlformats.org/officeDocument/2006/relationships/image" Target="../media/image114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audio" Target="file:///C:\Users\&#1053;&#1054;&#1054;&#1057;\Desktop\&#1076;&#1080;&#1082;&#1080;&#1077;%20&#1078;&#1080;&#1074;&#1086;&#1090;&#1085;&#1099;&#1077;\&#1082;&#1086;&#1085;&#1082;&#1091;&#1088;&#1089;&#1085;&#1072;&#1103;%20&#1080;&#1075;&#1088;&#1072;%202021\&#1079;&#1074;&#1091;&#1082;&#1080;%20&#1083;&#1077;&#1089;&#1072;%20&#1085;&#1077;&#1081;&#1090;&#1088;&#1072;&#1083;.mp3" TargetMode="External"/><Relationship Id="rId6" Type="http://schemas.openxmlformats.org/officeDocument/2006/relationships/image" Target="../media/image113.png"/><Relationship Id="rId11" Type="http://schemas.openxmlformats.org/officeDocument/2006/relationships/image" Target="../media/image12.png"/><Relationship Id="rId5" Type="http://schemas.openxmlformats.org/officeDocument/2006/relationships/slide" Target="slide3.xml"/><Relationship Id="rId15" Type="http://schemas.openxmlformats.org/officeDocument/2006/relationships/image" Target="../media/image119.png"/><Relationship Id="rId23" Type="http://schemas.openxmlformats.org/officeDocument/2006/relationships/slide" Target="slide16.xml"/><Relationship Id="rId10" Type="http://schemas.openxmlformats.org/officeDocument/2006/relationships/image" Target="../media/image82.png"/><Relationship Id="rId19" Type="http://schemas.openxmlformats.org/officeDocument/2006/relationships/image" Target="../media/image123.png"/><Relationship Id="rId4" Type="http://schemas.openxmlformats.org/officeDocument/2006/relationships/image" Target="../media/image1.png"/><Relationship Id="rId9" Type="http://schemas.openxmlformats.org/officeDocument/2006/relationships/image" Target="../media/image76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54;&#1054;&#1057;\Desktop\&#1076;&#1080;&#1082;&#1080;&#1077;%20&#1078;&#1080;&#1074;&#1086;&#1090;&#1085;&#1099;&#1077;\&#1082;&#1086;&#1085;&#1082;&#1091;&#1088;&#1089;&#1085;&#1072;&#1103;%20&#1080;&#1075;&#1088;&#1072;%202021\&#1079;&#1074;&#1091;&#1082;&#1080;%20&#1083;&#1077;&#1089;&#1072;%20&#1085;&#1077;&#1081;&#1090;&#1088;&#1072;&#1083;.mp3" TargetMode="External"/><Relationship Id="rId6" Type="http://schemas.openxmlformats.org/officeDocument/2006/relationships/image" Target="../media/image128.png"/><Relationship Id="rId5" Type="http://schemas.openxmlformats.org/officeDocument/2006/relationships/slide" Target="slide3.xml"/><Relationship Id="rId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79;&#1074;&#1091;&#1082;&#1080;%20&#1083;&#1077;&#1089;&#1072;%20&#1085;&#1077;&#1081;&#1090;&#1088;&#1072;&#1083;.mp3" TargetMode="External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image" Target="../media/image2.jpeg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15.xml"/><Relationship Id="rId1" Type="http://schemas.openxmlformats.org/officeDocument/2006/relationships/audio" Target="file:///C:\Users\&#1053;&#1054;&#1054;&#1057;\Desktop\&#1082;&#1088;&#1072;&#1089;&#1085;&#1072;&#1103;%20&#1092;&#1083;&#1077;&#1096;&#1082;&#1072;\&#1076;&#1083;&#1103;%20&#1087;&#1086;&#1082;&#1072;&#1079;&#1072;%20&#1087;&#1088;&#1077;&#1079;&#1077;&#1085;&#1090;&#1072;&#1094;&#1080;&#1080;%20&#1079;&#1074;&#1091;&#1082;&#1080;%20&#1074;&#1080;&#1076;&#1077;&#1086;\&#1079;&#1074;&#1091;&#1082;&#1080;%20&#1083;&#1077;&#1089;&#1072;%20&#1085;&#1077;&#1081;&#1090;&#1088;&#1072;&#1083;.mp3" TargetMode="Externa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image" Target="../media/image3.png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.xml"/><Relationship Id="rId18" Type="http://schemas.openxmlformats.org/officeDocument/2006/relationships/image" Target="../media/image14.png"/><Relationship Id="rId3" Type="http://schemas.openxmlformats.org/officeDocument/2006/relationships/audio" Target="file:///C:\Users\&#1053;&#1054;&#1054;&#1057;\Desktop\&#1082;&#1086;&#1096;&#1082;&#1072;_myaukane_koshki.mp3" TargetMode="External"/><Relationship Id="rId21" Type="http://schemas.openxmlformats.org/officeDocument/2006/relationships/image" Target="../media/image16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90;&#1080;&#1075;&#1088;.mp3" TargetMode="Externa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audio" Target="file:///C:\Users\&#1053;&#1054;&#1054;&#1057;\Desktop\&#1088;&#1072;&#1073;&#1086;&#1095;&#1080;&#1081;%20&#1089;&#1090;&#1086;&#1083;\&#1087;&#1088;&#1077;&#1079;\&#1079;&#1074;&#1091;&#1082;&#1080;%20&#1083;&#1077;&#1089;&#1072;%20&#1085;&#1077;&#1081;&#1090;&#1088;&#1072;&#1083;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microsoft.com/office/2007/relationships/hdphoto" Target="../media/hdphoto2.wdp"/><Relationship Id="rId4" Type="http://schemas.openxmlformats.org/officeDocument/2006/relationships/audio" Target="file:///C:\Users\&#1053;&#1054;&#1054;&#1057;\Desktop\&#1082;&#1086;&#1090;.mp3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79;&#1072;&#1103;&#1094;.mp3" TargetMode="External"/><Relationship Id="rId13" Type="http://schemas.openxmlformats.org/officeDocument/2006/relationships/audio" Target="../media/audio1.wav"/><Relationship Id="rId18" Type="http://schemas.openxmlformats.org/officeDocument/2006/relationships/image" Target="../media/image11.png"/><Relationship Id="rId26" Type="http://schemas.openxmlformats.org/officeDocument/2006/relationships/image" Target="../media/image26.png"/><Relationship Id="rId3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74;&#1086;&#1083;&#1082;.mp3" TargetMode="External"/><Relationship Id="rId21" Type="http://schemas.openxmlformats.org/officeDocument/2006/relationships/image" Target="../media/image23.png"/><Relationship Id="rId7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83;&#1086;&#1089;&#1100;.mp3" TargetMode="Externa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73;&#1077;&#1083;&#1082;&#1072;.mp3" TargetMode="Externa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29" Type="http://schemas.openxmlformats.org/officeDocument/2006/relationships/image" Target="../media/image29.png"/><Relationship Id="rId1" Type="http://schemas.openxmlformats.org/officeDocument/2006/relationships/audio" Target="file:///C:\Users\&#1053;&#1054;&#1054;&#1057;\Desktop\&#1088;&#1072;&#1073;&#1086;&#1095;&#1080;&#1081;%20&#1089;&#1090;&#1086;&#1083;\&#1087;&#1088;&#1077;&#1079;\&#1079;&#1074;&#1091;&#1082;&#1080;%20&#1083;&#1077;&#1089;&#1072;%20&#1085;&#1077;&#1081;&#1090;&#1088;&#1072;&#1083;.mp3" TargetMode="External"/><Relationship Id="rId6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86;&#1083;&#1077;&#1085;&#1100;.mp3" TargetMode="External"/><Relationship Id="rId11" Type="http://schemas.openxmlformats.org/officeDocument/2006/relationships/audio" Target="file:///C:\Users\&#1053;&#1054;&#1054;&#1057;\Desktop\&#1088;&#1072;&#1073;&#1086;&#1095;&#1080;&#1081;%20&#1089;&#1090;&#1086;&#1083;\&#1087;&#1088;&#1077;&#1079;\&#1084;&#1077;&#1076;&#1074;&#1077;&#1076;&#1100;.mp3" TargetMode="External"/><Relationship Id="rId24" Type="http://schemas.openxmlformats.org/officeDocument/2006/relationships/image" Target="../media/image12.png"/><Relationship Id="rId32" Type="http://schemas.openxmlformats.org/officeDocument/2006/relationships/slide" Target="slide3.xml"/><Relationship Id="rId5" Type="http://schemas.openxmlformats.org/officeDocument/2006/relationships/audio" Target="file:///C:\Users\&#1053;&#1054;&#1054;&#1057;\Desktop\&#1076;&#1089;\&#1076;&#1080;&#1082;&#1080;&#1077;%20&#1078;&#1080;&#1074;&#1086;&#1090;&#1085;&#1099;&#1077;%20&#1087;&#1088;&#1077;&#1079;&#1077;&#1085;&#1090;&#1072;&#1094;&#1080;&#1103;\&#1079;&#1074;&#1091;&#1082;&#1080;%20&#1078;&#1080;&#1074;&#1086;&#1090;&#1085;&#1099;&#1093;\&#1077;&#1078;.mp3" TargetMode="External"/><Relationship Id="rId15" Type="http://schemas.openxmlformats.org/officeDocument/2006/relationships/image" Target="../media/image5.png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10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90;&#1080;&#1075;&#1088;.mp3" TargetMode="External"/><Relationship Id="rId19" Type="http://schemas.openxmlformats.org/officeDocument/2006/relationships/image" Target="../media/image21.png"/><Relationship Id="rId31" Type="http://schemas.openxmlformats.org/officeDocument/2006/relationships/image" Target="../media/image31.png"/><Relationship Id="rId4" Type="http://schemas.openxmlformats.org/officeDocument/2006/relationships/audio" Target="file:///C:\Users\&#1053;&#1054;&#1054;&#1057;\Desktop\&#1076;&#1089;\&#1079;&#1074;&#1091;&#1082;&#1080;%20&#1078;&#1080;&#1074;&#1086;&#1090;&#1085;&#1099;&#1093;\&#1083;&#1080;&#1089;&#1072;.mp3" TargetMode="External"/><Relationship Id="rId9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82;&#1072;&#1073;&#1072;&#1085;.mp3" TargetMode="External"/><Relationship Id="rId14" Type="http://schemas.openxmlformats.org/officeDocument/2006/relationships/image" Target="../media/image1.png"/><Relationship Id="rId22" Type="http://schemas.openxmlformats.org/officeDocument/2006/relationships/image" Target="../media/image15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73;&#1086;&#1073;&#1088;.mp3" TargetMode="External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26" Type="http://schemas.openxmlformats.org/officeDocument/2006/relationships/image" Target="../media/image42.png"/><Relationship Id="rId3" Type="http://schemas.openxmlformats.org/officeDocument/2006/relationships/audio" Target="file:///C:\Users\&#1053;&#1054;&#1054;&#1057;\Desktop\&#1088;&#1072;&#1073;&#1086;&#1095;&#1080;&#1081;%20&#1089;&#1090;&#1086;&#1083;\&#1087;&#1088;&#1077;&#1079;\&#1084;&#1077;&#1076;&#1074;&#1077;&#1076;&#1100;.mp3" TargetMode="External"/><Relationship Id="rId21" Type="http://schemas.openxmlformats.org/officeDocument/2006/relationships/image" Target="../media/image28.png"/><Relationship Id="rId7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82;&#1072;&#1073;&#1072;&#1085;.mp3" TargetMode="External"/><Relationship Id="rId12" Type="http://schemas.openxmlformats.org/officeDocument/2006/relationships/image" Target="../media/image33.pn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73;&#1077;&#1083;&#1082;&#1072;.mp3" TargetMode="External"/><Relationship Id="rId16" Type="http://schemas.openxmlformats.org/officeDocument/2006/relationships/image" Target="../media/image36.png"/><Relationship Id="rId20" Type="http://schemas.openxmlformats.org/officeDocument/2006/relationships/image" Target="../media/image29.png"/><Relationship Id="rId29" Type="http://schemas.openxmlformats.org/officeDocument/2006/relationships/slide" Target="slide3.xml"/><Relationship Id="rId1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79;&#1074;&#1091;&#1082;&#1080;%20&#1083;&#1077;&#1089;&#1072;%20&#1085;&#1077;&#1081;&#1090;&#1088;&#1072;&#1083;.mp3" TargetMode="External"/><Relationship Id="rId6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83;&#1080;&#1089;&#1072;.mp3" TargetMode="External"/><Relationship Id="rId11" Type="http://schemas.openxmlformats.org/officeDocument/2006/relationships/image" Target="../media/image32.jpeg"/><Relationship Id="rId24" Type="http://schemas.openxmlformats.org/officeDocument/2006/relationships/image" Target="../media/image41.png"/><Relationship Id="rId5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83;&#1086;&#1089;&#1100;.mp3" TargetMode="External"/><Relationship Id="rId15" Type="http://schemas.openxmlformats.org/officeDocument/2006/relationships/image" Target="../media/image22.png"/><Relationship Id="rId23" Type="http://schemas.openxmlformats.org/officeDocument/2006/relationships/image" Target="../media/image40.png"/><Relationship Id="rId28" Type="http://schemas.openxmlformats.org/officeDocument/2006/relationships/image" Target="../media/image44.png"/><Relationship Id="rId10" Type="http://schemas.openxmlformats.org/officeDocument/2006/relationships/audio" Target="../media/audio1.wav"/><Relationship Id="rId19" Type="http://schemas.openxmlformats.org/officeDocument/2006/relationships/image" Target="../media/image38.png"/><Relationship Id="rId4" Type="http://schemas.openxmlformats.org/officeDocument/2006/relationships/audio" Target="file:///C:\Users\&#1053;&#1054;&#1054;&#1057;\Desktop\&#1076;&#1089;\&#1079;&#1074;&#1091;&#1082;&#1080;%20&#1078;&#1080;&#1074;&#1086;&#1090;&#1085;&#1099;&#1093;\&#1077;&#1078;.mp3" TargetMode="Externa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54;&#1054;&#1057;\Desktop\&#1082;&#1086;&#1085;&#1082;&#1091;&#1088;&#1089;&#1085;&#1072;&#1103;%20&#1080;&#1075;&#1088;&#1072;%20&#1076;&#1080;&#1082;&#1080;&#1077;%20&#1078;&#1080;&#1074;&#1086;&#1090;&#1085;&#1099;&#1077;\&#1079;&#1074;&#1091;&#1082;&#1080;%20&#1083;&#1077;&#1089;&#1072;%20&#1085;&#1077;&#1081;&#1090;&#1088;&#1072;&#1083;.mp3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4.jpeg"/><Relationship Id="rId9" Type="http://schemas.openxmlformats.org/officeDocument/2006/relationships/image" Target="../media/image45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54;&#1054;&#1057;\Desktop\Ferma.mp3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png"/><Relationship Id="rId20" Type="http://schemas.openxmlformats.org/officeDocument/2006/relationships/slide" Target="slide3.xml"/><Relationship Id="rId1" Type="http://schemas.openxmlformats.org/officeDocument/2006/relationships/audio" Target="file:///C:\Users\&#1053;&#1054;&#1054;&#1057;\Desktop\&#1088;&#1072;&#1073;&#1086;&#1095;&#1080;&#1081;%20&#1089;&#1090;&#1086;&#1083;\&#1053;&#1086;&#1074;&#1072;&#1103;%20&#1087;&#1072;&#1087;&#1082;&#1072;\&#1076;&#1083;&#1103;%20&#1087;&#1088;&#1086;&#1089;&#1084;&#1086;&#1090;&#1088;&#1072;\&#1079;&#1074;&#1091;&#1082;&#1080;%20&#1083;&#1077;&#1089;&#1072;%20&#1085;&#1077;&#1081;&#1090;&#1088;&#1072;&#1083;.mp3" TargetMode="Externa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19" Type="http://schemas.openxmlformats.org/officeDocument/2006/relationships/image" Target="../media/image71.png"/><Relationship Id="rId4" Type="http://schemas.openxmlformats.org/officeDocument/2006/relationships/image" Target="../media/image4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2078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0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12700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ИНТЕРАКТИВНАЯ </a:t>
            </a:r>
          </a:p>
          <a:p>
            <a:pPr algn="ctr"/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РАЗВИВАЮЩАЯ ИГРА </a:t>
            </a:r>
          </a:p>
          <a:p>
            <a:pPr algn="ctr"/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детей дошкольного возраста</a:t>
            </a:r>
          </a:p>
          <a:p>
            <a:pPr algn="ctr"/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«ДИКИЕ ЖИВОТНЫЕ»</a:t>
            </a: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НООС\Desktop\фон лесно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0B168E-39C3-4F9F-BC98-739562C4DD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60" t="79232"/>
          <a:stretch/>
        </p:blipFill>
        <p:spPr>
          <a:xfrm>
            <a:off x="685800" y="1981200"/>
            <a:ext cx="1857175" cy="11863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0DCD4D2-8201-43D0-BBC9-BD4990FFD6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52" r="3329" b="77763"/>
          <a:stretch/>
        </p:blipFill>
        <p:spPr>
          <a:xfrm>
            <a:off x="914400" y="3657600"/>
            <a:ext cx="1559739" cy="12702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40FF47-F2AF-40E6-A7DE-48F29CB26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52" t="21706" r="7834" b="59542"/>
          <a:stretch/>
        </p:blipFill>
        <p:spPr>
          <a:xfrm>
            <a:off x="3048000" y="1905000"/>
            <a:ext cx="1279950" cy="10711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26FF54A-30B9-4EA8-BD75-C5613F3186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80" t="41093" r="9334" b="40155"/>
          <a:stretch/>
        </p:blipFill>
        <p:spPr>
          <a:xfrm>
            <a:off x="2895600" y="3886200"/>
            <a:ext cx="1240669" cy="10711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F61700D-CD6F-4F7C-8BD7-F1C390861A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4" t="55661" r="57745" b="22798"/>
          <a:stretch/>
        </p:blipFill>
        <p:spPr>
          <a:xfrm>
            <a:off x="4800600" y="1905000"/>
            <a:ext cx="1690751" cy="12304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9DC1B58-B7B0-448B-85C1-EFDD42F9FE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240" b="78544"/>
          <a:stretch/>
        </p:blipFill>
        <p:spPr>
          <a:xfrm>
            <a:off x="6781800" y="1905000"/>
            <a:ext cx="1726695" cy="1225627"/>
          </a:xfrm>
          <a:prstGeom prst="rect">
            <a:avLst/>
          </a:prstGeom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6096000" y="152400"/>
            <a:ext cx="1981200" cy="5334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Чья тень?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25C08B0-7AAF-4996-9A36-F8AB799277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4" t="38974" r="63229" b="44005"/>
          <a:stretch/>
        </p:blipFill>
        <p:spPr>
          <a:xfrm>
            <a:off x="7162800" y="3886200"/>
            <a:ext cx="1315633" cy="9722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929997E-B848-4F63-ABC1-12C8B1AEF7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" t="21980" r="57728" b="61057"/>
          <a:stretch/>
        </p:blipFill>
        <p:spPr>
          <a:xfrm>
            <a:off x="5029200" y="3962400"/>
            <a:ext cx="1736202" cy="968947"/>
          </a:xfrm>
          <a:prstGeom prst="rect">
            <a:avLst/>
          </a:prstGeom>
        </p:spPr>
      </p:pic>
      <p:pic>
        <p:nvPicPr>
          <p:cNvPr id="22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-457200" y="3352800"/>
            <a:ext cx="304800" cy="304800"/>
          </a:xfrm>
          <a:prstGeom prst="rect">
            <a:avLst/>
          </a:prstGeom>
        </p:spPr>
      </p:pic>
      <p:sp>
        <p:nvSpPr>
          <p:cNvPr id="23" name="Скругленная прямоугольная выноска 22"/>
          <p:cNvSpPr/>
          <p:nvPr/>
        </p:nvSpPr>
        <p:spPr>
          <a:xfrm>
            <a:off x="9144000" y="533400"/>
            <a:ext cx="9906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Отлично!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671 C -0.00677 -0.0051 -0.03039 -0.01644 -0.0382 -0.01644 C -0.08993 -0.01644 -0.14289 0.16643 -0.14289 0.35 C -0.14289 0.25764 -0.16945 0.16643 -0.19445 0.16643 C -0.22101 0.16643 -0.24601 0.25926 -0.24601 0.35 C -0.24601 0.30416 -0.25938 0.25764 -0.27257 0.25764 C -0.28594 0.25764 -0.29914 0.30324 -0.29914 0.35 C -0.29914 0.32639 -0.30573 0.30416 -0.3125 0.30416 C -0.3191 0.30416 -0.3257 0.32777 -0.3257 0.35 C -0.3257 0.33819 -0.329 0.32639 -0.33229 0.32639 C -0.33403 0.32639 -0.33889 0.33819 -0.33889 0.35 C -0.33889 0.34398 -0.34063 0.33819 -0.34236 0.33819 C -0.34236 0.33657 -0.34584 0.34398 -0.34584 0.35 C -0.34584 0.34699 -0.34584 0.34398 -0.34757 0.34398 C -0.34757 0.3456 -0.34914 0.34722 -0.34914 0.35 C -0.34914 0.34814 -0.34914 0.34699 -0.34914 0.3456 C -0.35087 0.3456 -0.35087 0.34722 -0.35087 0.34861 C -0.35261 0.34861 -0.35261 0.34722 -0.35261 0.3456 C -0.35417 0.3456 -0.35417 0.34722 -0.35417 0.34861 " pathEditMode="relative" rAng="0" ptsTypes="fffffffffffffffffff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1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1505 C -0.00833 -0.02454 -0.03698 -0.0338 -0.04687 -0.0338 C -0.11042 -0.0338 -0.17587 0.11551 -0.17587 0.26481 C -0.17587 0.18935 -0.20851 0.11551 -0.23923 0.11551 C -0.27205 0.11551 -0.30278 0.19051 -0.30278 0.26481 C -0.30278 0.22731 -0.3191 0.18935 -0.33559 0.18935 C -0.35191 0.18935 -0.36823 0.22639 -0.36823 0.26481 C -0.36823 0.2456 -0.37621 0.22731 -0.38437 0.22731 C -0.39253 0.22731 -0.40069 0.24653 -0.40069 0.26481 C -0.40069 0.25509 -0.40503 0.2456 -0.40885 0.2456 C -0.41111 0.2456 -0.41719 0.25509 -0.41719 0.26481 C -0.41719 0.25972 -0.41927 0.25509 -0.42135 0.25509 C -0.42135 0.2537 -0.42569 0.25972 -0.42569 0.26481 C -0.42569 0.26204 -0.42569 0.25972 -0.42778 0.25972 C -0.42778 0.26111 -0.42986 0.26227 -0.42986 0.26481 C -0.42986 0.26343 -0.42986 0.26204 -0.42986 0.26111 C -0.43212 0.26111 -0.43212 0.26227 -0.43212 0.26366 C -0.4342 0.26366 -0.4342 0.26227 -0.4342 0.26111 C -0.43611 0.26111 -0.43611 0.26227 -0.43611 0.26366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23 C -0.00833 -0.00949 -0.03611 -0.01782 -0.04583 -0.01782 C -0.10781 -0.01782 -0.1717 0.12361 -0.1717 0.26597 C -0.1717 0.19398 -0.20364 0.12361 -0.23368 0.12361 C -0.2658 0.12361 -0.29566 0.19491 -0.29566 0.26597 C -0.29566 0.22986 -0.31146 0.19398 -0.32778 0.19398 C -0.34358 0.19398 -0.35937 0.22917 -0.35937 0.26597 C -0.35937 0.24722 -0.36736 0.22986 -0.37535 0.22986 C -0.38316 0.22986 -0.39114 0.24838 -0.39114 0.26597 C -0.39114 0.25648 -0.39548 0.24722 -0.39913 0.24722 C -0.40121 0.24722 -0.40746 0.25648 -0.40746 0.26597 C -0.40746 0.26088 -0.4092 0.25648 -0.41128 0.25648 C -0.41128 0.25509 -0.41562 0.26088 -0.41562 0.26597 C -0.41562 0.26296 -0.41562 0.26088 -0.41753 0.26088 C -0.41753 0.26227 -0.41962 0.2632 -0.41962 0.26597 C -0.41962 0.26435 -0.41962 0.26296 -0.41962 0.26227 C -0.42187 0.26227 -0.42187 0.2632 -0.42187 0.26458 C -0.42396 0.26458 -0.42396 0.2632 -0.42396 0.26227 C -0.42569 0.26227 -0.42569 0.2632 -0.42569 0.26458 " pathEditMode="relative" rAng="0" ptsTypes="fffffffffffffffffff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92 -0.00903 C -0.03646 0.01042 -0.02396 0.03079 -0.02049 0.04792 C -0.01875 0.06574 -0.02083 0.08333 -0.02309 0.10116 C -0.02465 0.11944 -0.03368 0.12986 -0.04254 0.14167 C -0.05122 0.15185 -0.06233 0.1625 -0.08004 0.16528 C -0.09497 0.17014 -0.11719 0.1669 -0.13993 0.16065 C -0.16111 0.15509 -0.18438 0.14491 -0.20747 0.13218 C -0.23056 0.11991 -0.25139 0.10509 -0.27101 0.08935 C -0.29184 0.07199 -0.3099 0.05255 -0.32274 0.03171 C -0.33577 0.01273 -0.34705 -0.00833 -0.34896 -0.02662 C -0.35382 -0.04444 -0.35104 -0.06296 -0.34583 -0.07662 C -0.34306 -0.09051 -0.33524 -0.10486 -0.32118 -0.11111 C -0.30747 -0.1169 -0.2875 -0.11551 -0.26389 -0.10556 C -0.24028 -0.09352 -0.22014 -0.07407 -0.20851 -0.05556 C -0.19948 -0.03889 -0.19514 -0.01991 -0.19879 -0.00347 C -0.20452 0.01204 -0.21181 0.025 -0.22656 0.03032 C -0.23993 0.03611 -0.23872 0.03958 -0.2809 0.03079 C -0.31997 0.025 -0.35122 -0.00231 -0.37188 -0.01481 C -0.39097 -0.02801 -0.40608 -0.04444 -0.42431 -0.06296 C -0.44462 -0.0838 -0.45868 -0.10625 -0.46771 -0.12477 C -0.47639 -0.14282 -0.47743 -0.15764 -0.47778 -0.18264 C -0.47587 -0.2044 -0.47257 -0.21412 -0.46615 -0.22801 C -0.46129 -0.24306 -0.45538 -0.25648 -0.45 -0.2706 " pathEditMode="relative" rAng="1622875" ptsTypes="fffffffffffffffffffffff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0.00787 C -0.01528 0.03102 -0.00313 0.0581 -0.00296 0.08125 C -0.00209 0.10741 -0.00678 0.13333 -0.01285 0.15995 C -0.01719 0.18588 -0.02952 0.20255 -0.04098 0.22222 C -0.05278 0.23935 -0.06684 0.25625 -0.08768 0.26458 C -0.10643 0.27431 -0.13143 0.275 -0.15678 0.27153 C -0.18039 0.26852 -0.20782 0.25995 -0.23178 0.24884 C -0.2566 0.23588 -0.27987 0.21921 -0.30105 0.20023 C -0.32344 0.18079 -0.3408 0.15787 -0.35382 0.13125 C -0.36667 0.10625 -0.37657 0.08032 -0.37605 0.0537 C -0.37952 0.02986 -0.37309 0.00185 -0.36528 -0.01736 C -0.36007 -0.03866 -0.34879 -0.06088 -0.33143 -0.07384 C -0.31528 -0.08588 -0.29167 -0.08819 -0.26598 -0.07847 C -0.23924 -0.06806 -0.21875 -0.04491 -0.2073 -0.02176 C -0.19896 0.00023 -0.19636 0.02662 -0.20313 0.05046 C -0.21233 0.07546 -0.22275 0.09491 -0.23959 0.10671 C -0.25625 0.1169 -0.25591 0.12222 -0.30434 0.11944 C -0.35035 0.12037 -0.38195 0.08889 -0.40417 0.07569 C -0.42535 0.06111 -0.4408 0.04028 -0.4599 0.0206 C -0.47969 -0.0044 -0.49254 -0.03449 -0.50157 -0.05949 C -0.51025 -0.08194 -0.50851 -0.10417 -0.50539 -0.13796 C -0.50035 -0.1706 -0.4941 -0.18519 -0.48612 -0.20718 C -0.47796 -0.22894 -0.46893 -0.25116 -0.46042 -0.27199 " pathEditMode="relative" rAng="1629318" ptsTypes="fffffffffffffffffffffff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заяц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" y="2438400"/>
            <a:ext cx="1828800" cy="1219200"/>
          </a:xfrm>
          <a:prstGeom prst="rect">
            <a:avLst/>
          </a:prstGeom>
        </p:spPr>
      </p:pic>
      <p:pic>
        <p:nvPicPr>
          <p:cNvPr id="7" name="вол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3800"/>
            <a:ext cx="2057400" cy="1905000"/>
          </a:xfrm>
          <a:prstGeom prst="rect">
            <a:avLst/>
          </a:prstGeom>
        </p:spPr>
      </p:pic>
      <p:pic>
        <p:nvPicPr>
          <p:cNvPr id="9" name="Picture 14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535" flipH="1">
            <a:off x="1797899" y="5792253"/>
            <a:ext cx="1409554" cy="87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8f5c422b3ec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356" flipH="1">
            <a:off x="3422752" y="5654233"/>
            <a:ext cx="1344290" cy="111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лис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810000"/>
            <a:ext cx="2257737" cy="1550198"/>
          </a:xfrm>
          <a:prstGeom prst="rect">
            <a:avLst/>
          </a:prstGeom>
        </p:spPr>
      </p:pic>
      <p:pic>
        <p:nvPicPr>
          <p:cNvPr id="16" name="белк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600" y="2057400"/>
            <a:ext cx="2057400" cy="1483544"/>
          </a:xfrm>
          <a:prstGeom prst="rect">
            <a:avLst/>
          </a:prstGeom>
        </p:spPr>
      </p:pic>
      <p:pic>
        <p:nvPicPr>
          <p:cNvPr id="17" name="ёж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00" y="457200"/>
            <a:ext cx="2057398" cy="1219944"/>
          </a:xfrm>
          <a:prstGeom prst="rect">
            <a:avLst/>
          </a:prstGeom>
        </p:spPr>
      </p:pic>
      <p:pic>
        <p:nvPicPr>
          <p:cNvPr id="21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-304800" y="3124200"/>
            <a:ext cx="304800" cy="304800"/>
          </a:xfrm>
          <a:prstGeom prst="rect">
            <a:avLst/>
          </a:prstGeom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3810000" y="228600"/>
            <a:ext cx="1981200" cy="533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Найди малышу маму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9144000" y="533400"/>
            <a:ext cx="9906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Умничка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0_f0c0a_284e7983_orig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" y="0"/>
            <a:ext cx="1981200" cy="2360680"/>
          </a:xfrm>
          <a:prstGeom prst="rect">
            <a:avLst/>
          </a:prstGeom>
        </p:spPr>
      </p:pic>
      <p:pic>
        <p:nvPicPr>
          <p:cNvPr id="25" name="Рисунок 24" descr="0_c7f60_b54b1c9c_ori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76800" y="5867400"/>
            <a:ext cx="1524000" cy="897533"/>
          </a:xfrm>
          <a:prstGeom prst="rect">
            <a:avLst/>
          </a:prstGeom>
        </p:spPr>
      </p:pic>
      <p:pic>
        <p:nvPicPr>
          <p:cNvPr id="27" name="Рисунок 26" descr="fox-00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6477000" y="5715000"/>
            <a:ext cx="990600" cy="990600"/>
          </a:xfrm>
          <a:prstGeom prst="rect">
            <a:avLst/>
          </a:prstGeom>
        </p:spPr>
      </p:pic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домой 29">
            <a:hlinkClick r:id="rId16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 descr="24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457200" y="5562600"/>
            <a:ext cx="1143000" cy="1143000"/>
          </a:xfrm>
          <a:prstGeom prst="rect">
            <a:avLst/>
          </a:prstGeom>
        </p:spPr>
      </p:pic>
      <p:pic>
        <p:nvPicPr>
          <p:cNvPr id="32" name="Рисунок 31" descr="volk0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flipH="1">
            <a:off x="7543800" y="5715000"/>
            <a:ext cx="1371600" cy="93878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1059 -0.01366 -0.04688 -0.02662 -0.05903 -0.02662 C -0.13872 -0.02662 -0.22032 0.1838 -0.22032 0.39537 C -0.22032 0.28889 -0.26129 0.1838 -0.29983 0.1838 C -0.34063 0.1838 -0.37917 0.29074 -0.37917 0.39537 C -0.37917 0.34236 -0.39983 0.28889 -0.42014 0.28889 C -0.4408 0.28889 -0.46111 0.34144 -0.46111 0.39537 C -0.46111 0.36806 -0.47136 0.34236 -0.48177 0.34236 C -0.49184 0.34236 -0.50209 0.36968 -0.50209 0.39537 C -0.50209 0.38171 -0.50712 0.36806 -0.51216 0.36806 C -0.51493 0.36806 -0.5224 0.38171 -0.5224 0.39537 C -0.5224 0.38843 -0.525 0.38171 -0.52778 0.38171 C -0.52778 0.37986 -0.53316 0.38843 -0.53316 0.39537 C -0.53316 0.3919 -0.53316 0.38843 -0.53577 0.38843 C -0.53577 0.39028 -0.5382 0.39213 -0.5382 0.39537 C -0.5382 0.39306 -0.5382 0.3919 -0.5382 0.39028 C -0.5408 0.39028 -0.5408 0.39213 -0.5408 0.39375 C -0.54358 0.39375 -0.54358 0.39213 -0.54358 0.39028 C -0.54584 0.39028 -0.54584 0.39213 -0.54584 0.39375 " pathEditMode="relative" rAng="0" ptsTypes="fffffffffffffffffff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26893 -0.6838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-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-0.00856 L 0.02639 -0.453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02778 L -0.0375 -0.2055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28334 -0.6430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" y="-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2223 L 0.60417 -0.4611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-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58333 -0.179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лесно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9144000" cy="686695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чей малы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4415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929997E-B848-4F63-ABC1-12C8B1AEF7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" t="21980" r="57728" b="61057"/>
          <a:stretch/>
        </p:blipFill>
        <p:spPr>
          <a:xfrm flipH="1">
            <a:off x="990600" y="4953000"/>
            <a:ext cx="1159398" cy="7403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9DC1B58-B7B0-448B-85C1-EFDD42F9FE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240" b="78544"/>
          <a:stretch/>
        </p:blipFill>
        <p:spPr>
          <a:xfrm rot="1329541">
            <a:off x="4613668" y="5586549"/>
            <a:ext cx="1447813" cy="987905"/>
          </a:xfrm>
          <a:prstGeom prst="rect">
            <a:avLst/>
          </a:prstGeom>
        </p:spPr>
      </p:pic>
      <p:pic>
        <p:nvPicPr>
          <p:cNvPr id="10" name="Рисунок 9" descr="fox-0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14800" y="5029200"/>
            <a:ext cx="5334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25C08B0-7AAF-4996-9A36-F8AB799277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81" b="97683" l="4219" r="95625">
                        <a14:foregroundMark x1="15156" y1="15759" x2="15156" y2="15759"/>
                        <a14:foregroundMark x1="17813" y1="15527" x2="26406" y2="12399"/>
                        <a14:foregroundMark x1="27344" y1="15295" x2="28906" y2="19235"/>
                        <a14:foregroundMark x1="30938" y1="18888" x2="30938" y2="18888"/>
                        <a14:foregroundMark x1="21563" y1="18076" x2="21563" y2="18076"/>
                        <a14:foregroundMark x1="15156" y1="18772" x2="15156" y2="18772"/>
                        <a14:foregroundMark x1="15781" y1="31750" x2="15781" y2="31750"/>
                        <a14:foregroundMark x1="11563" y1="30012" x2="29844" y2="32561"/>
                        <a14:foregroundMark x1="14688" y1="50521" x2="28438" y2="46466"/>
                        <a14:foregroundMark x1="13750" y1="66512" x2="31563" y2="66280"/>
                        <a14:foregroundMark x1="29844" y1="76246" x2="29844" y2="76246"/>
                        <a14:foregroundMark x1="27344" y1="70915" x2="27344" y2="70915"/>
                        <a14:foregroundMark x1="29531" y1="76014" x2="29531" y2="76014"/>
                        <a14:foregroundMark x1="29375" y1="75087" x2="27813" y2="71495"/>
                        <a14:foregroundMark x1="20313" y1="75087" x2="20313" y2="75087"/>
                        <a14:foregroundMark x1="20938" y1="75203" x2="17969" y2="72885"/>
                        <a14:foregroundMark x1="11563" y1="72538" x2="11563" y2="72538"/>
                        <a14:foregroundMark x1="12031" y1="75203" x2="12031" y2="75203"/>
                        <a14:foregroundMark x1="16406" y1="11240" x2="16406" y2="11240"/>
                        <a14:foregroundMark x1="23750" y1="89919" x2="23750" y2="89919"/>
                        <a14:foregroundMark x1="84688" y1="8691" x2="84688" y2="8691"/>
                        <a14:foregroundMark x1="84688" y1="29664" x2="84688" y2="29664"/>
                        <a14:foregroundMark x1="83906" y1="50174" x2="83906" y2="50174"/>
                        <a14:foregroundMark x1="82031" y1="91309" x2="82031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4" t="38974" r="63229" b="44005"/>
          <a:stretch/>
        </p:blipFill>
        <p:spPr>
          <a:xfrm>
            <a:off x="6324600" y="4953000"/>
            <a:ext cx="1143000" cy="667474"/>
          </a:xfrm>
          <a:prstGeom prst="rect">
            <a:avLst/>
          </a:prstGeom>
        </p:spPr>
      </p:pic>
      <p:pic>
        <p:nvPicPr>
          <p:cNvPr id="13" name="Picture 5" descr="C:\Users\НООС\Desktop\110674252_large_10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981200" y="5410200"/>
            <a:ext cx="1752600" cy="1295400"/>
          </a:xfrm>
          <a:prstGeom prst="rect">
            <a:avLst/>
          </a:prstGeom>
          <a:noFill/>
        </p:spPr>
      </p:pic>
      <p:pic>
        <p:nvPicPr>
          <p:cNvPr id="14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-533400" y="3352800"/>
            <a:ext cx="304800" cy="304800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2819400" y="152400"/>
            <a:ext cx="1981200" cy="5334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Найди домик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9144000" y="533400"/>
            <a:ext cx="13716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Замечательно!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12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volk09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543800" y="6096000"/>
            <a:ext cx="914400" cy="55778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-0.01059 -0.02292 -0.0467 -0.04445 -0.05868 -0.04445 C -0.13785 -0.04445 -0.21875 0.30787 -0.21875 0.66273 C -0.21875 0.48403 -0.25938 0.30787 -0.29775 0.30787 C -0.3382 0.30787 -0.37639 0.48727 -0.37639 0.66273 C -0.37639 0.57361 -0.39705 0.48403 -0.41702 0.48403 C -0.43768 0.48403 -0.45782 0.57222 -0.45782 0.66273 C -0.45782 0.61667 -0.46789 0.57361 -0.4783 0.57361 C -0.4882 0.57361 -0.49844 0.61944 -0.49844 0.66273 C -0.49844 0.63958 -0.50348 0.61667 -0.50851 0.61667 C -0.51111 0.61667 -0.51858 0.63958 -0.51858 0.66273 C -0.51858 0.65092 -0.52118 0.63958 -0.52379 0.63958 C -0.52379 0.63634 -0.52917 0.65092 -0.52917 0.66273 C -0.52917 0.65671 -0.52917 0.65092 -0.53195 0.65092 C -0.53195 0.65393 -0.5342 0.65717 -0.5342 0.66273 C -0.5342 0.65856 -0.5342 0.65671 -0.5342 0.65393 C -0.53698 0.65393 -0.53698 0.65717 -0.53698 0.65972 C -0.53959 0.65972 -0.53959 0.65717 -0.53959 0.65393 C -0.54167 0.65393 -0.54167 0.65717 -0.54167 0.65972 " pathEditMode="relative" rAng="0" ptsTypes="fffffffffffffffffff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0.01111 L 0.1375 -0.170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05868 -0.819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2917 -0.444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44496 -0.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03334 L -0.0375 -0.505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725 -0.340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32078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03 -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28600"/>
            <a:ext cx="2819400" cy="1752600"/>
          </a:xfrm>
          <a:prstGeom prst="rect">
            <a:avLst/>
          </a:prstGeom>
        </p:spPr>
      </p:pic>
      <p:pic>
        <p:nvPicPr>
          <p:cNvPr id="4" name="Рисунок 3" descr="Рассказ о животных белка - коп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2362200"/>
            <a:ext cx="2895600" cy="1981200"/>
          </a:xfrm>
          <a:prstGeom prst="rect">
            <a:avLst/>
          </a:prstGeom>
        </p:spPr>
      </p:pic>
      <p:pic>
        <p:nvPicPr>
          <p:cNvPr id="6" name="Рисунок 5" descr="Рассказ о животных еж - коп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152400"/>
            <a:ext cx="2819400" cy="1828800"/>
          </a:xfrm>
          <a:prstGeom prst="rect">
            <a:avLst/>
          </a:prstGeom>
        </p:spPr>
      </p:pic>
      <p:pic>
        <p:nvPicPr>
          <p:cNvPr id="7" name="Рисунок 6" descr="Рассказ о животных заяц - коп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8800" y="2362200"/>
            <a:ext cx="2895600" cy="1981200"/>
          </a:xfrm>
          <a:prstGeom prst="rect">
            <a:avLst/>
          </a:prstGeom>
        </p:spPr>
      </p:pic>
      <p:pic>
        <p:nvPicPr>
          <p:cNvPr id="9" name="Рисунок 8" descr="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91000" y="1371600"/>
            <a:ext cx="908304" cy="728472"/>
          </a:xfrm>
          <a:prstGeom prst="rect">
            <a:avLst/>
          </a:prstGeom>
        </p:spPr>
      </p:pic>
      <p:pic>
        <p:nvPicPr>
          <p:cNvPr id="10" name="Рисунок 9" descr="Рассказ о животных белк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91000" y="2514600"/>
            <a:ext cx="902208" cy="737616"/>
          </a:xfrm>
          <a:prstGeom prst="rect">
            <a:avLst/>
          </a:prstGeom>
        </p:spPr>
      </p:pic>
      <p:pic>
        <p:nvPicPr>
          <p:cNvPr id="12" name="Рисунок 11" descr="Рассказ о животных заяц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1000" y="228600"/>
            <a:ext cx="908304" cy="722376"/>
          </a:xfrm>
          <a:prstGeom prst="rect">
            <a:avLst/>
          </a:prstGeom>
        </p:spPr>
      </p:pic>
      <p:pic>
        <p:nvPicPr>
          <p:cNvPr id="14" name="Рисунок 13" descr="Рассказ о животных еж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91000" y="5867400"/>
            <a:ext cx="902208" cy="713232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3657600" y="228600"/>
            <a:ext cx="1981200" cy="533400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Кто чем питается?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Где обитает?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9144000" y="533400"/>
            <a:ext cx="990600" cy="533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Верно!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-457200" y="3505200"/>
            <a:ext cx="304800" cy="304800"/>
          </a:xfrm>
          <a:prstGeom prst="rect">
            <a:avLst/>
          </a:prstGeom>
        </p:spPr>
      </p:pic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Рассказ о животных бурый медведь - копия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43000" y="4648200"/>
            <a:ext cx="2743200" cy="1981200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15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Рассказ о животных лиса - коп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34000" y="4724400"/>
            <a:ext cx="2667000" cy="1905000"/>
          </a:xfrm>
          <a:prstGeom prst="rect">
            <a:avLst/>
          </a:prstGeom>
        </p:spPr>
      </p:pic>
      <p:pic>
        <p:nvPicPr>
          <p:cNvPr id="22" name="Рисунок 21" descr="Рассказ о животных лис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191000" y="3657600"/>
            <a:ext cx="914400" cy="707136"/>
          </a:xfrm>
          <a:prstGeom prst="rect">
            <a:avLst/>
          </a:prstGeom>
        </p:spPr>
      </p:pic>
      <p:pic>
        <p:nvPicPr>
          <p:cNvPr id="23" name="Рисунок 22" descr="Рассказ о животных бурый медведь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191000" y="4724400"/>
            <a:ext cx="890016" cy="7223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463 C -0.01094 -0.00926 -0.04723 -0.02176 -0.0592 -0.02176 C -0.13907 -0.02176 -0.22066 0.19074 -0.22066 0.40555 C -0.22066 0.29722 -0.26164 0.19074 -0.30018 0.19074 C -0.34098 0.19074 -0.37952 0.29907 -0.37952 0.40555 C -0.37952 0.35139 -0.40018 0.29722 -0.42049 0.29722 C -0.44132 0.29722 -0.46146 0.35069 -0.46146 0.40555 C -0.46146 0.37754 -0.4717 0.35139 -0.48212 0.35139 C -0.49202 0.35139 -0.50243 0.37916 -0.50243 0.40555 C -0.50243 0.3912 -0.50747 0.37754 -0.5125 0.37754 C -0.51511 0.37754 -0.52275 0.3912 -0.52275 0.40555 C -0.52275 0.39814 -0.52535 0.3912 -0.52795 0.3912 C -0.52795 0.38935 -0.53351 0.39814 -0.53351 0.40555 C -0.53351 0.40139 -0.53351 0.39814 -0.53611 0.39814 C -0.53611 0.39977 -0.53854 0.40185 -0.53854 0.40555 C -0.53854 0.40254 -0.53854 0.40139 -0.53854 0.39977 C -0.54132 0.39977 -0.54132 0.40185 -0.54132 0.40347 C -0.54393 0.40347 -0.54393 0.40185 -0.54393 0.39977 C -0.54584 0.39977 -0.54584 0.40185 -0.54584 0.40347 " pathEditMode="relative" rAng="0" ptsTypes="fffffffffffffffffff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26701 0.3696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33298 -0.1085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28264 0.04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31736 -0.774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00417 L 0.21667 0.2263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-0.23194 0.0585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1_687bfad04c540f8730c2bf47e9ac4f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457200"/>
            <a:ext cx="5334000" cy="495300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3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2438400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198120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 descr="2555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3581400"/>
            <a:ext cx="1447800" cy="23622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9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4478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667000"/>
            <a:ext cx="14478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0"/>
            <a:ext cx="1219200" cy="1219200"/>
          </a:xfrm>
          <a:prstGeom prst="rect">
            <a:avLst/>
          </a:prstGeom>
        </p:spPr>
      </p:pic>
      <p:pic>
        <p:nvPicPr>
          <p:cNvPr id="38" name="Рисунок 37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304800"/>
            <a:ext cx="1219200" cy="1219200"/>
          </a:xfrm>
          <a:prstGeom prst="rect">
            <a:avLst/>
          </a:prstGeom>
        </p:spPr>
      </p:pic>
      <p:pic>
        <p:nvPicPr>
          <p:cNvPr id="39" name="Рисунок 38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0"/>
            <a:ext cx="1219200" cy="1219200"/>
          </a:xfrm>
          <a:prstGeom prst="rect">
            <a:avLst/>
          </a:prstGeom>
        </p:spPr>
      </p:pic>
      <p:pic>
        <p:nvPicPr>
          <p:cNvPr id="40" name="Рисунок 39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1447800"/>
            <a:ext cx="1219200" cy="1219200"/>
          </a:xfrm>
          <a:prstGeom prst="rect">
            <a:avLst/>
          </a:prstGeom>
        </p:spPr>
      </p:pic>
      <p:pic>
        <p:nvPicPr>
          <p:cNvPr id="41" name="Рисунок 40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400" y="1066800"/>
            <a:ext cx="1219200" cy="1219200"/>
          </a:xfrm>
          <a:prstGeom prst="rect">
            <a:avLst/>
          </a:prstGeom>
        </p:spPr>
      </p:pic>
      <p:pic>
        <p:nvPicPr>
          <p:cNvPr id="42" name="Рисунок 41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96200" y="381000"/>
            <a:ext cx="1219200" cy="1219200"/>
          </a:xfrm>
          <a:prstGeom prst="rect">
            <a:avLst/>
          </a:prstGeom>
        </p:spPr>
      </p:pic>
      <p:pic>
        <p:nvPicPr>
          <p:cNvPr id="43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362200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 descr="213867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7620000" y="3733800"/>
            <a:ext cx="1524000" cy="2438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5" name="Рисунок 44" descr="kisspng-teremok-frog-clip-art-figured-clipart-5aeb33ca233398.9384936815253636581442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48400" y="4419600"/>
            <a:ext cx="1123950" cy="1600200"/>
          </a:xfrm>
          <a:prstGeom prst="ellipse">
            <a:avLst/>
          </a:prstGeom>
          <a:blipFill>
            <a:blip r:embed="rId11" cstate="print"/>
            <a:tile tx="0" ty="0" sx="100000" sy="100000" flip="none" algn="tl"/>
          </a:blipFill>
          <a:ln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6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19812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200"/>
            <a:ext cx="14478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 descr="cfbncfnb 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6400" y="4419600"/>
            <a:ext cx="1293341" cy="1752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9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14478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 descr="0e87015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486400" y="5257800"/>
            <a:ext cx="762000" cy="8715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" name="Рисунок 51" descr="kuk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00400" y="4724400"/>
            <a:ext cx="1281701" cy="19812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3" name="Рисунок 52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2200" y="381000"/>
            <a:ext cx="1219200" cy="1219200"/>
          </a:xfrm>
          <a:prstGeom prst="rect">
            <a:avLst/>
          </a:prstGeom>
        </p:spPr>
      </p:pic>
      <p:pic>
        <p:nvPicPr>
          <p:cNvPr id="54" name="Рисунок 53" descr="clouds-transparent-background-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4600" y="990600"/>
            <a:ext cx="1219200" cy="1219200"/>
          </a:xfrm>
          <a:prstGeom prst="rect">
            <a:avLst/>
          </a:prstGeom>
        </p:spPr>
      </p:pic>
      <p:pic>
        <p:nvPicPr>
          <p:cNvPr id="55" name="Рисунок 54" descr="clouds-transparent-background-4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V="1">
            <a:off x="7467600" y="152400"/>
            <a:ext cx="1219200" cy="990600"/>
          </a:xfrm>
          <a:prstGeom prst="rect">
            <a:avLst/>
          </a:prstGeom>
        </p:spPr>
      </p:pic>
      <p:pic>
        <p:nvPicPr>
          <p:cNvPr id="56" name="Рисунок 55" descr="clouds-transparent-background-4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V="1">
            <a:off x="152400" y="1219200"/>
            <a:ext cx="1219200" cy="990600"/>
          </a:xfrm>
          <a:prstGeom prst="rect">
            <a:avLst/>
          </a:prstGeom>
        </p:spPr>
      </p:pic>
      <p:pic>
        <p:nvPicPr>
          <p:cNvPr id="57" name="Рисунок 56" descr="clouds-transparent-background-4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V="1">
            <a:off x="7924800" y="1676400"/>
            <a:ext cx="1219200" cy="990600"/>
          </a:xfrm>
          <a:prstGeom prst="rect">
            <a:avLst/>
          </a:prstGeom>
        </p:spPr>
      </p:pic>
      <p:sp>
        <p:nvSpPr>
          <p:cNvPr id="58" name="Скругленная прямоугольная выноска 57"/>
          <p:cNvSpPr/>
          <p:nvPr/>
        </p:nvSpPr>
        <p:spPr>
          <a:xfrm>
            <a:off x="3810000" y="0"/>
            <a:ext cx="1981200" cy="533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Кто из другой сказки?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-304800" y="3048000"/>
            <a:ext cx="304800" cy="304800"/>
          </a:xfrm>
          <a:prstGeom prst="rect">
            <a:avLst/>
          </a:prstGeom>
        </p:spPr>
      </p:pic>
      <p:sp>
        <p:nvSpPr>
          <p:cNvPr id="60" name="Скругленная прямоугольная выноска 59"/>
          <p:cNvSpPr/>
          <p:nvPr/>
        </p:nvSpPr>
        <p:spPr>
          <a:xfrm>
            <a:off x="9144000" y="533400"/>
            <a:ext cx="9906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Точно!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Управляющая кнопка: назад 61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Управляющая кнопка: домой 62">
            <a:hlinkClick r:id="rId17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fhd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419600" y="5029200"/>
            <a:ext cx="991665" cy="1676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31667 C -0.00643 -0.33959 -0.04254 -0.36111 -0.05452 -0.36111 C -0.13368 -0.36111 -0.21459 -0.0088 -0.21459 0.34606 C -0.21459 0.16736 -0.25521 -0.0088 -0.29358 -0.0088 C -0.33403 -0.0088 -0.37223 0.1706 -0.37223 0.34606 C -0.37223 0.25694 -0.39289 0.16736 -0.41285 0.16736 C -0.43351 0.16736 -0.45365 0.25555 -0.45365 0.34606 C -0.45365 0.3 -0.46372 0.25694 -0.47414 0.25694 C -0.48403 0.25694 -0.49427 0.30277 -0.49427 0.34606 C -0.49427 0.32291 -0.49931 0.3 -0.50434 0.3 C -0.50695 0.3 -0.51441 0.32291 -0.51441 0.34606 C -0.51441 0.33426 -0.51702 0.32291 -0.51962 0.32291 C -0.51962 0.31967 -0.525 0.33426 -0.525 0.34606 C -0.525 0.34004 -0.525 0.33426 -0.52778 0.33426 C -0.52778 0.33727 -0.53004 0.34051 -0.53004 0.34606 C -0.53004 0.34189 -0.53004 0.34004 -0.53004 0.33727 C -0.53282 0.33727 -0.53282 0.34051 -0.53282 0.34305 C -0.53542 0.34305 -0.53542 0.34051 -0.53542 0.33727 C -0.5375 0.33727 -0.5375 0.34051 -0.5375 0.34305 " pathEditMode="relative" rAng="0" ptsTypes="fffffffffffffffffff">
                                      <p:cBhvr>
                                        <p:cTn id="4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32078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3340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9800" y="457200"/>
            <a:ext cx="2009775" cy="1543050"/>
          </a:xfrm>
          <a:prstGeom prst="rect">
            <a:avLst/>
          </a:prstGeom>
        </p:spPr>
      </p:pic>
      <p:pic>
        <p:nvPicPr>
          <p:cNvPr id="6" name="Рисунок 5" descr="fox-0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34200" y="1752600"/>
            <a:ext cx="1398295" cy="1447800"/>
          </a:xfrm>
          <a:prstGeom prst="rect">
            <a:avLst/>
          </a:prstGeom>
        </p:spPr>
      </p:pic>
      <p:pic>
        <p:nvPicPr>
          <p:cNvPr id="7" name="Рисунок 6" descr="volk0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1981200"/>
            <a:ext cx="1834905" cy="1319789"/>
          </a:xfrm>
          <a:prstGeom prst="rect">
            <a:avLst/>
          </a:prstGeom>
        </p:spPr>
      </p:pic>
      <p:pic>
        <p:nvPicPr>
          <p:cNvPr id="8" name="Picture 14" descr="Pictur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56" flipH="1">
            <a:off x="7580695" y="3567319"/>
            <a:ext cx="1409554" cy="87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2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457200" y="3657600"/>
            <a:ext cx="1143000" cy="1143000"/>
          </a:xfrm>
          <a:prstGeom prst="rect">
            <a:avLst/>
          </a:prstGeom>
        </p:spPr>
      </p:pic>
      <p:pic>
        <p:nvPicPr>
          <p:cNvPr id="10" name="Picture 8" descr="8f5c422b3ec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356" flipH="1">
            <a:off x="4658026" y="480229"/>
            <a:ext cx="1547868" cy="136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0_6505c_4a0e5594_orig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10400" y="5715000"/>
            <a:ext cx="828675" cy="895350"/>
          </a:xfrm>
          <a:prstGeom prst="rect">
            <a:avLst/>
          </a:prstGeom>
        </p:spPr>
      </p:pic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8857556">
            <a:off x="2438091" y="4536436"/>
            <a:ext cx="1310145" cy="1828800"/>
          </a:xfrm>
          <a:prstGeom prst="rect">
            <a:avLst/>
          </a:prstGeom>
        </p:spPr>
      </p:pic>
      <p:pic>
        <p:nvPicPr>
          <p:cNvPr id="14" name="Рисунок 13" descr="213883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43400" y="6172200"/>
            <a:ext cx="704410" cy="520273"/>
          </a:xfrm>
          <a:prstGeom prst="rect">
            <a:avLst/>
          </a:prstGeom>
        </p:spPr>
      </p:pic>
      <p:pic>
        <p:nvPicPr>
          <p:cNvPr id="15" name="Рисунок 14" descr="e2d3697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62600" y="6019800"/>
            <a:ext cx="778767" cy="685802"/>
          </a:xfrm>
          <a:prstGeom prst="rect">
            <a:avLst/>
          </a:prstGeom>
        </p:spPr>
      </p:pic>
      <p:pic>
        <p:nvPicPr>
          <p:cNvPr id="16" name="Рисунок 15" descr="NLD Egg (2)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091355">
            <a:off x="2133600" y="5867400"/>
            <a:ext cx="772669" cy="990600"/>
          </a:xfrm>
          <a:prstGeom prst="rect">
            <a:avLst/>
          </a:prstGeom>
        </p:spPr>
      </p:pic>
      <p:pic>
        <p:nvPicPr>
          <p:cNvPr id="18" name="Рисунок 17" descr="33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917221">
            <a:off x="4486415" y="5153131"/>
            <a:ext cx="1306073" cy="914402"/>
          </a:xfrm>
          <a:prstGeom prst="rect">
            <a:avLst/>
          </a:prstGeom>
        </p:spPr>
      </p:pic>
      <p:pic>
        <p:nvPicPr>
          <p:cNvPr id="19" name="Рисунок 18" descr="0_136ed8_98ecd065_orig - копия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172200" y="5181600"/>
            <a:ext cx="958626" cy="939463"/>
          </a:xfrm>
          <a:prstGeom prst="rect">
            <a:avLst/>
          </a:prstGeom>
        </p:spPr>
      </p:pic>
      <p:pic>
        <p:nvPicPr>
          <p:cNvPr id="1027" name="Picture 3" descr="C:\Users\НООС\Desktop\54255573e5ce (1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371600" y="5257800"/>
            <a:ext cx="1066800" cy="863600"/>
          </a:xfrm>
          <a:prstGeom prst="rect">
            <a:avLst/>
          </a:prstGeom>
          <a:noFill/>
        </p:spPr>
      </p:pic>
      <p:pic>
        <p:nvPicPr>
          <p:cNvPr id="24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0" cstate="print"/>
          <a:stretch>
            <a:fillRect/>
          </a:stretch>
        </p:blipFill>
        <p:spPr>
          <a:xfrm>
            <a:off x="-304800" y="3505200"/>
            <a:ext cx="304800" cy="304800"/>
          </a:xfrm>
          <a:prstGeom prst="rect">
            <a:avLst/>
          </a:prstGeom>
        </p:spPr>
      </p:pic>
      <p:pic>
        <p:nvPicPr>
          <p:cNvPr id="33" name="Рисунок 32" descr="0_18de0b_a0c3deeb_orig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077200" y="5181600"/>
            <a:ext cx="853805" cy="812004"/>
          </a:xfrm>
          <a:prstGeom prst="rect">
            <a:avLst/>
          </a:prstGeom>
        </p:spPr>
      </p:pic>
      <p:pic>
        <p:nvPicPr>
          <p:cNvPr id="35" name="Рисунок 34" descr="0_136ed8_98ecd065_orig - копия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2800" y="5791200"/>
            <a:ext cx="958626" cy="939463"/>
          </a:xfrm>
          <a:prstGeom prst="rect">
            <a:avLst/>
          </a:prstGeom>
        </p:spPr>
      </p:pic>
      <p:sp>
        <p:nvSpPr>
          <p:cNvPr id="36" name="Скругленная прямоугольная выноска 35"/>
          <p:cNvSpPr/>
          <p:nvPr/>
        </p:nvSpPr>
        <p:spPr>
          <a:xfrm>
            <a:off x="3733800" y="304800"/>
            <a:ext cx="1981200" cy="533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Угости зверушек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ая прямоугольная выноска 36"/>
          <p:cNvSpPr/>
          <p:nvPr/>
        </p:nvSpPr>
        <p:spPr>
          <a:xfrm>
            <a:off x="9296400" y="685800"/>
            <a:ext cx="9906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Спасибо!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 descr="33a09400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33400" y="5791200"/>
            <a:ext cx="914403" cy="822962"/>
          </a:xfrm>
          <a:prstGeom prst="rect">
            <a:avLst/>
          </a:prstGeom>
        </p:spPr>
      </p:pic>
      <p:sp>
        <p:nvSpPr>
          <p:cNvPr id="40" name="Управляющая кнопка: настраиваемая 39">
            <a:hlinkClick r:id="rId23" action="ppaction://hlinksldjump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Бонус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7408 C -0.03593 -0.09074 -0.07222 -0.10556 -0.0842 -0.10556 C -0.16406 -0.10556 -0.24566 0.14861 -0.24566 0.40555 C -0.24566 0.27592 -0.28663 0.14861 -0.32517 0.14861 C -0.36597 0.14861 -0.40451 0.27778 -0.40451 0.40555 C -0.40451 0.34074 -0.42517 0.27592 -0.44548 0.27592 C -0.46632 0.27592 -0.48645 0.33981 -0.48645 0.40555 C -0.48645 0.37199 -0.4967 0.34074 -0.50711 0.34074 C -0.51701 0.34074 -0.52743 0.37361 -0.52743 0.40555 C -0.52743 0.38819 -0.53246 0.37199 -0.5375 0.37199 C -0.5401 0.37199 -0.54774 0.38819 -0.54774 0.40555 C -0.54774 0.39653 -0.55034 0.38819 -0.55295 0.38819 C -0.55295 0.38611 -0.5585 0.39653 -0.5585 0.40555 C -0.5585 0.40023 -0.5585 0.39653 -0.56111 0.39653 C -0.56111 0.39861 -0.56354 0.40092 -0.56354 0.40555 C -0.56354 0.40162 -0.56354 0.40023 -0.56354 0.39861 C -0.56632 0.39861 -0.56632 0.40092 -0.56632 0.40278 C -0.56892 0.40278 -0.56892 0.40092 -0.56892 0.39861 C -0.57083 0.39861 -0.57083 0.40092 -0.57083 0.40278 " pathEditMode="relative" rAng="0" ptsTypes="fffffffffffffffffff"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98 -0.5763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" y="-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222 L 0.05 -0.3851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19531 -0.4958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48281 -0.4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47014 -0.16158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12743 -0.5129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-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4445 L 0.08993 -0.5388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6979 -0.8157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21077 -0.257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0.0717 -0.11458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5834 -0.15995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1-11-13-16-29-39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657600" y="228600"/>
            <a:ext cx="1981200" cy="533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Найди  отличия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9296400" y="685800"/>
            <a:ext cx="9906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Молодец!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-609600" y="2362200"/>
            <a:ext cx="609600" cy="533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-609600" y="3124200"/>
            <a:ext cx="609600" cy="5334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-609600" y="3962400"/>
            <a:ext cx="609600" cy="533400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-533400" y="4724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6666 0.016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58333 0.116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75 0.094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7917 C -0.03593 -0.09306 -0.07222 -0.10556 -0.0842 -0.10556 C -0.16406 -0.10556 -0.24566 0.10694 -0.24566 0.32176 C -0.24566 0.21342 -0.28663 0.10694 -0.32517 0.10694 C -0.36597 0.10694 -0.40451 0.21505 -0.40451 0.32176 C -0.40451 0.26759 -0.42517 0.21342 -0.44548 0.21342 C -0.46632 0.21342 -0.48645 0.2669 -0.48645 0.32176 C -0.48645 0.29375 -0.4967 0.26759 -0.50711 0.26759 C -0.51701 0.26759 -0.52743 0.29514 -0.52743 0.32176 C -0.52743 0.30741 -0.53246 0.29375 -0.5375 0.29375 C -0.5401 0.29375 -0.54774 0.30741 -0.54774 0.32176 C -0.54774 0.31435 -0.55034 0.30741 -0.55295 0.30741 C -0.55295 0.30555 -0.5585 0.31435 -0.5585 0.32176 C -0.5585 0.31736 -0.5585 0.31435 -0.56111 0.31435 C -0.56111 0.31597 -0.56354 0.31805 -0.56354 0.32176 C -0.56354 0.31852 -0.56354 0.31736 -0.56354 0.31597 C -0.56632 0.31597 -0.56632 0.31805 -0.56632 0.31944 C -0.56892 0.31944 -0.56892 0.31805 -0.56892 0.31597 C -0.57083 0.31597 -0.57083 0.31805 -0.57083 0.31944 " pathEditMode="relative" rAng="0" ptsTypes="fffffffffffffffffff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0" animBg="1"/>
      <p:bldP spid="5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32078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06319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12700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81000" y="3657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2078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33400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/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познавательного интереса к теме «Дикие животные»</a:t>
            </a: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Расширять и систематизировать представления об особенностях </a:t>
            </a:r>
          </a:p>
          <a:p>
            <a:pPr algn="ctr"/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внешнего строения диких животных, среде их обитания;</a:t>
            </a:r>
          </a:p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Развивать ассоциативное и логическое мышление, память, наблюдательность, зрительное и слуховое восприятие;</a:t>
            </a:r>
          </a:p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Пополнять и активизировать словарь;</a:t>
            </a:r>
          </a:p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Знакомить детей со звуками леса.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ООС\Desktop\дикие животные презентация\521292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609600" y="3124200"/>
            <a:ext cx="304800" cy="304800"/>
          </a:xfrm>
          <a:prstGeom prst="rect">
            <a:avLst/>
          </a:prstGeom>
        </p:spPr>
      </p:pic>
      <p:sp>
        <p:nvSpPr>
          <p:cNvPr id="26" name="Управляющая кнопка: настраиваемая 25">
            <a:hlinkClick r:id="rId5" action="ppaction://hlinksldjump" highlightClick="1"/>
          </p:cNvPr>
          <p:cNvSpPr/>
          <p:nvPr/>
        </p:nvSpPr>
        <p:spPr>
          <a:xfrm>
            <a:off x="0" y="6096000"/>
            <a:ext cx="762000" cy="762000"/>
          </a:xfrm>
          <a:prstGeom prst="actionButtonBlank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Управляющая кнопка: настраиваемая 26">
            <a:hlinkClick r:id="rId6" action="ppaction://hlinksldjump" highlightClick="1"/>
          </p:cNvPr>
          <p:cNvSpPr/>
          <p:nvPr/>
        </p:nvSpPr>
        <p:spPr>
          <a:xfrm>
            <a:off x="762000" y="6096000"/>
            <a:ext cx="762000" cy="762000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Чей голос</a:t>
            </a:r>
            <a:endParaRPr lang="ru-RU" sz="10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правляющая кнопка: настраиваемая 28">
            <a:hlinkClick r:id="rId7" action="ppaction://hlinksldjump" highlightClick="1"/>
          </p:cNvPr>
          <p:cNvSpPr/>
          <p:nvPr/>
        </p:nvSpPr>
        <p:spPr>
          <a:xfrm>
            <a:off x="1524000" y="6096000"/>
            <a:ext cx="762000" cy="762000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спрятался</a:t>
            </a:r>
            <a:endParaRPr lang="ru-RU" sz="1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Управляющая кнопка: настраиваемая 29">
            <a:hlinkClick r:id="rId8" action="ppaction://hlinksldjump" highlightClick="1"/>
          </p:cNvPr>
          <p:cNvSpPr/>
          <p:nvPr/>
        </p:nvSpPr>
        <p:spPr>
          <a:xfrm>
            <a:off x="2286000" y="6096000"/>
            <a:ext cx="762000" cy="762000"/>
          </a:xfrm>
          <a:prstGeom prst="actionButtonBlank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Кто лишний</a:t>
            </a:r>
            <a:endParaRPr lang="ru-RU" sz="1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Управляющая кнопка: настраиваемая 30">
            <a:hlinkClick r:id="rId9" action="ppaction://hlinksldjump" highlightClick="1"/>
          </p:cNvPr>
          <p:cNvSpPr/>
          <p:nvPr/>
        </p:nvSpPr>
        <p:spPr>
          <a:xfrm>
            <a:off x="3048000" y="6096000"/>
            <a:ext cx="762000" cy="762000"/>
          </a:xfrm>
          <a:prstGeom prst="actionButtonBlank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Кто заблудился</a:t>
            </a:r>
            <a:endParaRPr lang="ru-RU" sz="9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Управляющая кнопка: настраиваемая 31">
            <a:hlinkClick r:id="rId10" action="ppaction://hlinksldjump" highlightClick="1"/>
          </p:cNvPr>
          <p:cNvSpPr/>
          <p:nvPr/>
        </p:nvSpPr>
        <p:spPr>
          <a:xfrm>
            <a:off x="3810000" y="6096000"/>
            <a:ext cx="762000" cy="762000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Чей хвостик</a:t>
            </a:r>
            <a:endParaRPr lang="ru-RU" sz="1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Управляющая кнопка: настраиваемая 32">
            <a:hlinkClick r:id="rId11" action="ppaction://hlinksldjump" highlightClick="1"/>
          </p:cNvPr>
          <p:cNvSpPr/>
          <p:nvPr/>
        </p:nvSpPr>
        <p:spPr>
          <a:xfrm>
            <a:off x="4572000" y="6096000"/>
            <a:ext cx="762000" cy="762000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Чья тень</a:t>
            </a:r>
            <a:endParaRPr lang="ru-RU" sz="1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Управляющая кнопка: настраиваемая 33">
            <a:hlinkClick r:id="rId12" action="ppaction://hlinksldjump" highlightClick="1"/>
          </p:cNvPr>
          <p:cNvSpPr/>
          <p:nvPr/>
        </p:nvSpPr>
        <p:spPr>
          <a:xfrm>
            <a:off x="5334000" y="6096000"/>
            <a:ext cx="762000" cy="762000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Найди маму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Управляющая кнопка: настраиваемая 34">
            <a:hlinkClick r:id="rId13" action="ppaction://hlinksldjump" highlightClick="1"/>
          </p:cNvPr>
          <p:cNvSpPr/>
          <p:nvPr/>
        </p:nvSpPr>
        <p:spPr>
          <a:xfrm>
            <a:off x="6096000" y="6096000"/>
            <a:ext cx="762000" cy="762000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Найди домик</a:t>
            </a:r>
            <a:endParaRPr lang="ru-RU" sz="1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Управляющая кнопка: настраиваемая 35">
            <a:hlinkClick r:id="rId14" action="ppaction://hlinksldjump" highlightClick="1"/>
          </p:cNvPr>
          <p:cNvSpPr/>
          <p:nvPr/>
        </p:nvSpPr>
        <p:spPr>
          <a:xfrm>
            <a:off x="6858000" y="6096000"/>
            <a:ext cx="762000" cy="762000"/>
          </a:xfrm>
          <a:prstGeom prst="actionButtonBlank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Пища, дом</a:t>
            </a:r>
            <a:endParaRPr lang="ru-RU" sz="10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Управляющая кнопка: настраиваемая 36">
            <a:hlinkClick r:id="rId15" action="ppaction://hlinksldjump" highlightClick="1"/>
          </p:cNvPr>
          <p:cNvSpPr/>
          <p:nvPr/>
        </p:nvSpPr>
        <p:spPr>
          <a:xfrm>
            <a:off x="7620000" y="6096000"/>
            <a:ext cx="762000" cy="762000"/>
          </a:xfrm>
          <a:prstGeom prst="actionButtonBlank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ошибся сказкой</a:t>
            </a:r>
            <a:endParaRPr lang="ru-RU" sz="1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Управляющая кнопка: настраиваемая 15">
            <a:hlinkClick r:id="rId16" action="ppaction://hlinksldjump" highlightClick="1"/>
          </p:cNvPr>
          <p:cNvSpPr/>
          <p:nvPr/>
        </p:nvSpPr>
        <p:spPr>
          <a:xfrm>
            <a:off x="8382000" y="6096000"/>
            <a:ext cx="762000" cy="762000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Угости зверят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.900igr.net:10/datai/literatura/Katilsja-kolobok-po-lesu/0024-031-Katilsja-kolobok-po-les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096000" y="152400"/>
            <a:ext cx="2362200" cy="990600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огромный и усатый,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И, к тому же, полосатый.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встретишь, не до игр!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Потому что это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_b9102_144e4b07_ori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667000" y="2743200"/>
            <a:ext cx="4267200" cy="2438399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990600" y="152400"/>
            <a:ext cx="1981200" cy="533400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Отгадай, кто?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-304800" y="4343400"/>
            <a:ext cx="304800" cy="304800"/>
          </a:xfrm>
          <a:prstGeom prst="rect">
            <a:avLst/>
          </a:prstGeom>
        </p:spPr>
      </p:pic>
      <p:pic>
        <p:nvPicPr>
          <p:cNvPr id="9" name="тигр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-304800" y="3200400"/>
            <a:ext cx="304800" cy="304800"/>
          </a:xfrm>
          <a:prstGeom prst="rect">
            <a:avLst/>
          </a:prstGeom>
        </p:spPr>
      </p:pic>
      <p:pic>
        <p:nvPicPr>
          <p:cNvPr id="12" name="кошка_myaukane_koshki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-304800" y="3733800"/>
            <a:ext cx="304800" cy="304800"/>
          </a:xfrm>
          <a:prstGeom prst="rect">
            <a:avLst/>
          </a:prstGeom>
        </p:spPr>
      </p:pic>
      <p:pic>
        <p:nvPicPr>
          <p:cNvPr id="14" name="кот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2" cstate="print"/>
          <a:stretch>
            <a:fillRect/>
          </a:stretch>
        </p:blipFill>
        <p:spPr>
          <a:xfrm>
            <a:off x="-304800" y="2667000"/>
            <a:ext cx="304800" cy="304800"/>
          </a:xfrm>
          <a:prstGeom prst="rect">
            <a:avLst/>
          </a:prstGeom>
        </p:spPr>
      </p:pic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омой 16">
            <a:hlinkClick r:id="rId13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110674118_large_5 (1)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3733800" y="3429000"/>
            <a:ext cx="1828800" cy="1308513"/>
          </a:xfrm>
          <a:prstGeom prst="rect">
            <a:avLst/>
          </a:prstGeom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6248400" y="304800"/>
            <a:ext cx="2362200" cy="990600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Комочек пуха,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Длинное ухо,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Прыгает ловко,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Любит морковку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6400800" y="457200"/>
            <a:ext cx="2362200" cy="10668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из леса вышел снова,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олень и не корова.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Повстречаться нам пришлось,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Познакомьтесь, это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9" descr="C:\Users\НООС\Desktop\110674283_large_1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19400" y="2819400"/>
            <a:ext cx="2971800" cy="2135429"/>
          </a:xfrm>
          <a:prstGeom prst="rect">
            <a:avLst/>
          </a:prstGeom>
          <a:noFill/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6553200" y="609600"/>
            <a:ext cx="2362200" cy="99060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Полежала между елками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Подушечка с иголками.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Тихонько полежала,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 вдруг убежала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8" descr="8f5c422b3ec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607" flipH="1">
            <a:off x="3956680" y="3717378"/>
            <a:ext cx="1413417" cy="122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6705600" y="762000"/>
            <a:ext cx="2362200" cy="10668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Хитрая плутовка,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Рыжая головка,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Хвост пушистый,  Вот, краса!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зовут её?</a:t>
            </a:r>
            <a:r>
              <a:rPr lang="ru-RU" sz="14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fox-clip-art-24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81400" y="2895600"/>
            <a:ext cx="2857500" cy="2176462"/>
          </a:xfrm>
          <a:prstGeom prst="rect">
            <a:avLst/>
          </a:prstGeom>
        </p:spPr>
      </p:pic>
      <p:sp>
        <p:nvSpPr>
          <p:cNvPr id="26" name="Скругленная прямоугольная выноска 25"/>
          <p:cNvSpPr/>
          <p:nvPr/>
        </p:nvSpPr>
        <p:spPr>
          <a:xfrm>
            <a:off x="6553200" y="609600"/>
            <a:ext cx="2362200" cy="1066800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 в берлоге спит зимой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большущею сосной,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когда придет весна,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Просыпается от сна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http://static.tumblr.com/e98e321fd2ac296a4295d7be3229267d/petmyuj/LA6myteji/tumblr_static_brown-large_0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89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46482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ая прямоугольная выноска 27"/>
          <p:cNvSpPr/>
          <p:nvPr/>
        </p:nvSpPr>
        <p:spPr>
          <a:xfrm>
            <a:off x="6400800" y="457200"/>
            <a:ext cx="2362200" cy="1143000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время по лесу он рыщет,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в кустах кого-то ищет.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из кустов зубами щелк,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Кто, скажите, это?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wolf-1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24200" y="3048000"/>
            <a:ext cx="3429000" cy="2438400"/>
          </a:xfrm>
          <a:prstGeom prst="rect">
            <a:avLst/>
          </a:prstGeom>
        </p:spPr>
      </p:pic>
      <p:pic>
        <p:nvPicPr>
          <p:cNvPr id="30" name="Рисунок 29" descr="belka (1)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flipH="1">
            <a:off x="3581400" y="3505200"/>
            <a:ext cx="1600200" cy="1597157"/>
          </a:xfrm>
          <a:prstGeom prst="rect">
            <a:avLst/>
          </a:prstGeom>
        </p:spPr>
      </p:pic>
      <p:sp>
        <p:nvSpPr>
          <p:cNvPr id="31" name="Скругленная прямоугольная выноска 30"/>
          <p:cNvSpPr/>
          <p:nvPr/>
        </p:nvSpPr>
        <p:spPr>
          <a:xfrm>
            <a:off x="6248400" y="304800"/>
            <a:ext cx="2362200" cy="1066800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Пышный хвост торчит с верхушки.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за странная зверушка?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Щелкает орешки мелко.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 конечно, это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6096000" y="152400"/>
            <a:ext cx="2362200" cy="9906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Стройный, быстрый,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Рога ветвисты.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Скачет по лесу весь день,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зовут его 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32" descr="40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3276600" y="2362200"/>
            <a:ext cx="2590800" cy="2895600"/>
          </a:xfrm>
          <a:prstGeom prst="rect">
            <a:avLst/>
          </a:prstGeom>
        </p:spPr>
      </p:pic>
      <p:sp>
        <p:nvSpPr>
          <p:cNvPr id="34" name="Скругленная прямоугольная выноска 33"/>
          <p:cNvSpPr/>
          <p:nvPr/>
        </p:nvSpPr>
        <p:spPr>
          <a:xfrm>
            <a:off x="6172200" y="304800"/>
            <a:ext cx="2362200" cy="10668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Возле леса в тихой речке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Поселились лесорубы.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 построить дом на речке, 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Топорами были зубы</a:t>
            </a:r>
            <a:r>
              <a:rPr lang="ru-RU" sz="14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4" descr="C:\Users\НООС\Desktop\beaver-clip-art-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20808606">
            <a:off x="1031285" y="4060242"/>
            <a:ext cx="2343150" cy="1295400"/>
          </a:xfrm>
          <a:prstGeom prst="rect">
            <a:avLst/>
          </a:prstGeom>
          <a:noFill/>
        </p:spPr>
      </p:pic>
      <p:sp>
        <p:nvSpPr>
          <p:cNvPr id="45" name="Скругленная прямоугольная выноска 44"/>
          <p:cNvSpPr/>
          <p:nvPr/>
        </p:nvSpPr>
        <p:spPr>
          <a:xfrm>
            <a:off x="9144000" y="0"/>
            <a:ext cx="990600" cy="533400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Молодец!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-0.01129 -0.00995 -0.04844 -0.01945 -0.06059 -0.01945 C -0.14167 -0.01945 -0.22431 0.13079 -0.22431 0.28333 C -0.22431 0.20579 -0.2658 0.13079 -0.30521 0.13079 C -0.34636 0.13079 -0.38559 0.20764 -0.38559 0.28333 C -0.38559 0.24421 -0.40677 0.20579 -0.42709 0.20579 C -0.44827 0.20579 -0.46893 0.24352 -0.46893 0.28333 C -0.46893 0.2625 -0.47917 0.24421 -0.48993 0.24421 C -0.50018 0.24421 -0.51059 0.26389 -0.51059 0.28333 C -0.51059 0.27245 -0.51563 0.2625 -0.52084 0.2625 C -0.52361 0.2625 -0.53091 0.27245 -0.53091 0.28333 C -0.53091 0.27708 -0.53386 0.27245 -0.53646 0.27245 C -0.53646 0.27083 -0.54184 0.27708 -0.54184 0.28333 C -0.54184 0.28009 -0.54184 0.27708 -0.54479 0.27708 C -0.54479 0.27847 -0.54705 0.28009 -0.54705 0.28333 C -0.54705 0.28079 -0.54705 0.28009 -0.54705 0.27847 C -0.54983 0.27847 -0.54983 0.28009 -0.54983 0.28079 C -0.55243 0.28079 -0.55243 0.28009 -0.55243 0.27847 C -0.55417 0.27847 -0.55417 0.28009 -0.55417 0.28079 " pathEditMode="relative" rAng="0" ptsTypes="fffffffffffffffffff">
                                      <p:cBhvr>
                                        <p:cTn id="2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" y="1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1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лесно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0_b9102_144e4b07_orig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76600" y="4648200"/>
            <a:ext cx="3276600" cy="1850137"/>
          </a:xfrm>
          <a:prstGeom prst="rect">
            <a:avLst/>
          </a:prstGeom>
        </p:spPr>
      </p:pic>
      <p:pic>
        <p:nvPicPr>
          <p:cNvPr id="6" name="Рисунок 5" descr="0_f0c0a_284e7983_ori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29400" y="3810000"/>
            <a:ext cx="2362200" cy="2895600"/>
          </a:xfrm>
          <a:prstGeom prst="rect">
            <a:avLst/>
          </a:prstGeom>
        </p:spPr>
      </p:pic>
      <p:pic>
        <p:nvPicPr>
          <p:cNvPr id="7" name="Рисунок 6" descr="4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04800" y="2438400"/>
            <a:ext cx="2438400" cy="2286000"/>
          </a:xfrm>
          <a:prstGeom prst="rect">
            <a:avLst/>
          </a:prstGeom>
        </p:spPr>
      </p:pic>
      <p:pic>
        <p:nvPicPr>
          <p:cNvPr id="8" name="Picture 9" descr="C:\Users\НООС\Desktop\110674283_large_1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24200" y="2209800"/>
            <a:ext cx="3048000" cy="2211629"/>
          </a:xfrm>
          <a:prstGeom prst="rect">
            <a:avLst/>
          </a:prstGeom>
          <a:noFill/>
        </p:spPr>
      </p:pic>
      <p:pic>
        <p:nvPicPr>
          <p:cNvPr id="10" name="лиса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7200"/>
            <a:ext cx="2257737" cy="1550198"/>
          </a:xfrm>
          <a:prstGeom prst="rect">
            <a:avLst/>
          </a:prstGeom>
        </p:spPr>
      </p:pic>
      <p:pic>
        <p:nvPicPr>
          <p:cNvPr id="11" name="Picture 5" descr="C:\Users\НООС\Desktop\110674252_large_10s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9600" y="4648200"/>
            <a:ext cx="2895600" cy="1905000"/>
          </a:xfrm>
          <a:prstGeom prst="rect">
            <a:avLst/>
          </a:prstGeom>
          <a:noFill/>
        </p:spPr>
      </p:pic>
      <p:pic>
        <p:nvPicPr>
          <p:cNvPr id="12" name="белка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838200"/>
            <a:ext cx="1371600" cy="1178744"/>
          </a:xfrm>
          <a:prstGeom prst="rect">
            <a:avLst/>
          </a:prstGeom>
        </p:spPr>
      </p:pic>
      <p:pic>
        <p:nvPicPr>
          <p:cNvPr id="13" name="Рисунок 12" descr="wolf-1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362200" y="457200"/>
            <a:ext cx="2286000" cy="1676400"/>
          </a:xfrm>
          <a:prstGeom prst="rect">
            <a:avLst/>
          </a:prstGeom>
        </p:spPr>
      </p:pic>
      <p:pic>
        <p:nvPicPr>
          <p:cNvPr id="14" name="Picture 12" descr="C:\Users\НООС\Desktop\110674118_large_5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664980">
            <a:off x="7092934" y="2780534"/>
            <a:ext cx="1276548" cy="982554"/>
          </a:xfrm>
          <a:prstGeom prst="rect">
            <a:avLst/>
          </a:prstGeom>
          <a:noFill/>
        </p:spPr>
      </p:pic>
      <p:pic>
        <p:nvPicPr>
          <p:cNvPr id="18" name="Picture 8" descr="8f5c422b3ec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356" flipH="1">
            <a:off x="7232752" y="1000906"/>
            <a:ext cx="1344290" cy="111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3505200" y="533400"/>
            <a:ext cx="1981200" cy="533400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Чей голос?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9144000" y="533400"/>
            <a:ext cx="9906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Точно!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5" cstate="print"/>
          <a:stretch>
            <a:fillRect/>
          </a:stretch>
        </p:blipFill>
        <p:spPr>
          <a:xfrm>
            <a:off x="-304800" y="3124200"/>
            <a:ext cx="304800" cy="304800"/>
          </a:xfrm>
          <a:prstGeom prst="rect">
            <a:avLst/>
          </a:prstGeom>
        </p:spPr>
      </p:pic>
      <p:pic>
        <p:nvPicPr>
          <p:cNvPr id="41" name="белк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26" cstate="print"/>
          <a:stretch>
            <a:fillRect/>
          </a:stretch>
        </p:blipFill>
        <p:spPr>
          <a:xfrm>
            <a:off x="-304800" y="3581400"/>
            <a:ext cx="304800" cy="304800"/>
          </a:xfrm>
          <a:prstGeom prst="rect">
            <a:avLst/>
          </a:prstGeom>
        </p:spPr>
      </p:pic>
      <p:pic>
        <p:nvPicPr>
          <p:cNvPr id="43" name="волк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27" cstate="print"/>
          <a:stretch>
            <a:fillRect/>
          </a:stretch>
        </p:blipFill>
        <p:spPr>
          <a:xfrm>
            <a:off x="-304800" y="2286000"/>
            <a:ext cx="304800" cy="304800"/>
          </a:xfrm>
          <a:prstGeom prst="rect">
            <a:avLst/>
          </a:prstGeom>
        </p:spPr>
      </p:pic>
      <p:pic>
        <p:nvPicPr>
          <p:cNvPr id="44" name="лиса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7" cstate="print"/>
          <a:stretch>
            <a:fillRect/>
          </a:stretch>
        </p:blipFill>
        <p:spPr>
          <a:xfrm>
            <a:off x="-304800" y="2743200"/>
            <a:ext cx="304800" cy="304800"/>
          </a:xfrm>
          <a:prstGeom prst="rect">
            <a:avLst/>
          </a:prstGeom>
        </p:spPr>
      </p:pic>
      <p:pic>
        <p:nvPicPr>
          <p:cNvPr id="45" name="еж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27" cstate="print"/>
          <a:stretch>
            <a:fillRect/>
          </a:stretch>
        </p:blipFill>
        <p:spPr>
          <a:xfrm>
            <a:off x="-304800" y="6248400"/>
            <a:ext cx="304800" cy="304800"/>
          </a:xfrm>
          <a:prstGeom prst="rect">
            <a:avLst/>
          </a:prstGeom>
        </p:spPr>
      </p:pic>
      <p:pic>
        <p:nvPicPr>
          <p:cNvPr id="46" name="олень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8" cstate="print"/>
          <a:stretch>
            <a:fillRect/>
          </a:stretch>
        </p:blipFill>
        <p:spPr>
          <a:xfrm>
            <a:off x="-304800" y="5867400"/>
            <a:ext cx="304800" cy="304800"/>
          </a:xfrm>
          <a:prstGeom prst="rect">
            <a:avLst/>
          </a:prstGeom>
        </p:spPr>
      </p:pic>
      <p:pic>
        <p:nvPicPr>
          <p:cNvPr id="47" name="лось.mp3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29" cstate="print"/>
          <a:stretch>
            <a:fillRect/>
          </a:stretch>
        </p:blipFill>
        <p:spPr>
          <a:xfrm>
            <a:off x="-304800" y="5486400"/>
            <a:ext cx="304800" cy="304800"/>
          </a:xfrm>
          <a:prstGeom prst="rect">
            <a:avLst/>
          </a:prstGeom>
        </p:spPr>
      </p:pic>
      <p:pic>
        <p:nvPicPr>
          <p:cNvPr id="48" name="заяц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30" cstate="print"/>
          <a:stretch>
            <a:fillRect/>
          </a:stretch>
        </p:blipFill>
        <p:spPr>
          <a:xfrm>
            <a:off x="-304800" y="5181600"/>
            <a:ext cx="304800" cy="304800"/>
          </a:xfrm>
          <a:prstGeom prst="rect">
            <a:avLst/>
          </a:prstGeom>
        </p:spPr>
      </p:pic>
      <p:pic>
        <p:nvPicPr>
          <p:cNvPr id="49" name="кабан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27" cstate="print"/>
          <a:stretch>
            <a:fillRect/>
          </a:stretch>
        </p:blipFill>
        <p:spPr>
          <a:xfrm>
            <a:off x="-304800" y="4800600"/>
            <a:ext cx="304800" cy="304800"/>
          </a:xfrm>
          <a:prstGeom prst="rect">
            <a:avLst/>
          </a:prstGeom>
        </p:spPr>
      </p:pic>
      <p:pic>
        <p:nvPicPr>
          <p:cNvPr id="50" name="тигр.mp3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31" cstate="print"/>
          <a:stretch>
            <a:fillRect/>
          </a:stretch>
        </p:blipFill>
        <p:spPr>
          <a:xfrm>
            <a:off x="-304800" y="4419600"/>
            <a:ext cx="304800" cy="304800"/>
          </a:xfrm>
          <a:prstGeom prst="rect">
            <a:avLst/>
          </a:prstGeom>
        </p:spPr>
      </p:pic>
      <p:pic>
        <p:nvPicPr>
          <p:cNvPr id="51" name="медведь.mp3">
            <a:hlinkClick r:id="" action="ppaction://media"/>
          </p:cNvPr>
          <p:cNvPicPr>
            <a:picLocks noRot="1" noChangeAspect="1"/>
          </p:cNvPicPr>
          <p:nvPr>
            <a:audioFile r:link="rId11"/>
          </p:nvPr>
        </p:nvPicPr>
        <p:blipFill>
          <a:blip r:embed="rId27" cstate="print"/>
          <a:stretch>
            <a:fillRect/>
          </a:stretch>
        </p:blipFill>
        <p:spPr>
          <a:xfrm>
            <a:off x="-304800" y="3962400"/>
            <a:ext cx="304800" cy="304800"/>
          </a:xfrm>
          <a:prstGeom prst="rect">
            <a:avLst/>
          </a:prstGeom>
        </p:spPr>
      </p:pic>
      <p:sp>
        <p:nvSpPr>
          <p:cNvPr id="52" name="Управляющая кнопка: назад 51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Управляющая кнопка: домой 52">
            <a:hlinkClick r:id="rId32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31667 C -0.00643 -0.33959 -0.04254 -0.36111 -0.05452 -0.36111 C -0.13368 -0.36111 -0.21459 -0.0088 -0.21459 0.34606 C -0.21459 0.16736 -0.25521 -0.0088 -0.29358 -0.0088 C -0.33403 -0.0088 -0.37223 0.1706 -0.37223 0.34606 C -0.37223 0.25694 -0.39289 0.16736 -0.41285 0.16736 C -0.43351 0.16736 -0.45365 0.25555 -0.45365 0.34606 C -0.45365 0.3 -0.46372 0.25694 -0.47414 0.25694 C -0.48403 0.25694 -0.49427 0.30277 -0.49427 0.34606 C -0.49427 0.32291 -0.49931 0.3 -0.50434 0.3 C -0.50695 0.3 -0.51441 0.32291 -0.51441 0.34606 C -0.51441 0.33426 -0.51702 0.32291 -0.51962 0.32291 C -0.51962 0.31967 -0.525 0.33426 -0.525 0.34606 C -0.525 0.34004 -0.525 0.33426 -0.52778 0.33426 C -0.52778 0.33727 -0.53004 0.34051 -0.53004 0.34606 C -0.53004 0.34189 -0.53004 0.34004 -0.53004 0.33727 C -0.53282 0.33727 -0.53282 0.34051 -0.53282 0.34305 C -0.53542 0.34305 -0.53542 0.34051 -0.53542 0.33727 C -0.5375 0.33727 -0.5375 0.34051 -0.5375 0.34305 " pathEditMode="relative" rAng="0" ptsTypes="fffffffffffffffffff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80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53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79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03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48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622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73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62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226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996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>
                <p:cTn id="1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>
                <p:cTn id="1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>
                <p:cTn id="1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>
                <p:cTn id="1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>
                <p:cTn id="1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>
                <p:cTn id="1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>
                <p:cTn id="1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>
                <p:cTn id="1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D8FCBD-DBF1-4986-BAA5-DED3F7D3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25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-304800" y="3276600"/>
            <a:ext cx="304800" cy="304800"/>
          </a:xfrm>
          <a:prstGeom prst="rect">
            <a:avLst/>
          </a:prstGeom>
        </p:spPr>
      </p:pic>
      <p:pic>
        <p:nvPicPr>
          <p:cNvPr id="4" name="Picture 13" descr="C:\Users\НООС\Desktop\fox-clip-art-2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2286000" y="4876800"/>
            <a:ext cx="1905000" cy="1262063"/>
          </a:xfrm>
          <a:prstGeom prst="rect">
            <a:avLst/>
          </a:prstGeom>
          <a:noFill/>
        </p:spPr>
      </p:pic>
      <p:pic>
        <p:nvPicPr>
          <p:cNvPr id="5" name="Picture 3" descr="C:\Users\НООС\Desktop\belka (1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6324600" y="1066800"/>
            <a:ext cx="838200" cy="914401"/>
          </a:xfrm>
          <a:prstGeom prst="rect">
            <a:avLst/>
          </a:prstGeom>
          <a:noFill/>
        </p:spPr>
      </p:pic>
      <p:pic>
        <p:nvPicPr>
          <p:cNvPr id="7" name="Picture 5" descr="C:\Users\НООС\Desktop\110674252_large_10s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838200" y="3124200"/>
            <a:ext cx="1981200" cy="1600200"/>
          </a:xfrm>
          <a:prstGeom prst="rect">
            <a:avLst/>
          </a:prstGeom>
          <a:noFill/>
        </p:spPr>
      </p:pic>
      <p:pic>
        <p:nvPicPr>
          <p:cNvPr id="8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9400"/>
            <a:ext cx="1752600" cy="231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39327"/>
            <a:ext cx="2057400" cy="231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66800"/>
            <a:ext cx="1371600" cy="1709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НООС\Desktop\110674283_large_1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2590800" y="914400"/>
            <a:ext cx="1981200" cy="1373429"/>
          </a:xfrm>
          <a:prstGeom prst="rect">
            <a:avLst/>
          </a:prstGeom>
          <a:noFill/>
        </p:spPr>
      </p:pic>
      <p:pic>
        <p:nvPicPr>
          <p:cNvPr id="13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1800" y="228600"/>
            <a:ext cx="1295400" cy="231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НООС\Desktop\ежик_DoV (10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0593086">
            <a:off x="4709776" y="3316434"/>
            <a:ext cx="885949" cy="557213"/>
          </a:xfrm>
          <a:prstGeom prst="rect">
            <a:avLst/>
          </a:prstGeom>
          <a:noFill/>
        </p:spPr>
      </p:pic>
      <p:pic>
        <p:nvPicPr>
          <p:cNvPr id="15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1371600" cy="1709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6096000" y="152400"/>
            <a:ext cx="1981200" cy="5334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Кто спрятался?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белк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9" cstate="print"/>
          <a:stretch>
            <a:fillRect/>
          </a:stretch>
        </p:blipFill>
        <p:spPr>
          <a:xfrm>
            <a:off x="-304800" y="6553200"/>
            <a:ext cx="304800" cy="304800"/>
          </a:xfrm>
          <a:prstGeom prst="rect">
            <a:avLst/>
          </a:prstGeom>
        </p:spPr>
      </p:pic>
      <p:pic>
        <p:nvPicPr>
          <p:cNvPr id="18" name="медведь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20" cstate="print"/>
          <a:stretch>
            <a:fillRect/>
          </a:stretch>
        </p:blipFill>
        <p:spPr>
          <a:xfrm>
            <a:off x="-304800" y="6248400"/>
            <a:ext cx="304800" cy="304800"/>
          </a:xfrm>
          <a:prstGeom prst="rect">
            <a:avLst/>
          </a:prstGeom>
        </p:spPr>
      </p:pic>
      <p:pic>
        <p:nvPicPr>
          <p:cNvPr id="19" name="еж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1" cstate="print"/>
          <a:stretch>
            <a:fillRect/>
          </a:stretch>
        </p:blipFill>
        <p:spPr>
          <a:xfrm>
            <a:off x="-304800" y="5791200"/>
            <a:ext cx="304800" cy="304800"/>
          </a:xfrm>
          <a:prstGeom prst="rect">
            <a:avLst/>
          </a:prstGeom>
        </p:spPr>
      </p:pic>
      <p:pic>
        <p:nvPicPr>
          <p:cNvPr id="20" name="лось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22" cstate="print"/>
          <a:stretch>
            <a:fillRect/>
          </a:stretch>
        </p:blipFill>
        <p:spPr>
          <a:xfrm>
            <a:off x="-381000" y="5257800"/>
            <a:ext cx="304800" cy="304800"/>
          </a:xfrm>
          <a:prstGeom prst="rect">
            <a:avLst/>
          </a:prstGeom>
        </p:spPr>
      </p:pic>
      <p:pic>
        <p:nvPicPr>
          <p:cNvPr id="21" name="лиса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3" cstate="print"/>
          <a:stretch>
            <a:fillRect/>
          </a:stretch>
        </p:blipFill>
        <p:spPr>
          <a:xfrm>
            <a:off x="-304800" y="4800600"/>
            <a:ext cx="304800" cy="304800"/>
          </a:xfrm>
          <a:prstGeom prst="rect">
            <a:avLst/>
          </a:prstGeom>
        </p:spPr>
      </p:pic>
      <p:pic>
        <p:nvPicPr>
          <p:cNvPr id="22" name="кабан.mp3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24" cstate="print"/>
          <a:stretch>
            <a:fillRect/>
          </a:stretch>
        </p:blipFill>
        <p:spPr>
          <a:xfrm>
            <a:off x="-304800" y="4038600"/>
            <a:ext cx="304800" cy="304800"/>
          </a:xfrm>
          <a:prstGeom prst="rect">
            <a:avLst/>
          </a:prstGeom>
        </p:spPr>
      </p:pic>
      <p:pic>
        <p:nvPicPr>
          <p:cNvPr id="23" name="Picture 14" descr="C:\Users\НООС\Desktop\beaver-clip-art-1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flipH="1">
            <a:off x="6248400" y="5410200"/>
            <a:ext cx="1707908" cy="1088911"/>
          </a:xfrm>
          <a:prstGeom prst="rect">
            <a:avLst/>
          </a:prstGeom>
          <a:noFill/>
        </p:spPr>
      </p:pic>
      <p:pic>
        <p:nvPicPr>
          <p:cNvPr id="24" name="Picture 4" descr="C:\Users\user\Desktop\Дикие животные\19774261.png">
            <a:extLst>
              <a:ext uri="{FF2B5EF4-FFF2-40B4-BE49-F238E27FC236}">
                <a16:creationId xmlns="" xmlns:a16="http://schemas.microsoft.com/office/drawing/2014/main" id="{70A8595A-3558-4BCE-8807-F84F53D00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21384143">
            <a:off x="6217349" y="4921042"/>
            <a:ext cx="1456752" cy="1484784"/>
          </a:xfrm>
          <a:prstGeom prst="rect">
            <a:avLst/>
          </a:prstGeom>
          <a:noFill/>
        </p:spPr>
      </p:pic>
      <p:sp>
        <p:nvSpPr>
          <p:cNvPr id="26" name="Скругленная прямоугольная выноска 25"/>
          <p:cNvSpPr/>
          <p:nvPr/>
        </p:nvSpPr>
        <p:spPr>
          <a:xfrm>
            <a:off x="9144000" y="533400"/>
            <a:ext cx="990600" cy="533400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Верно!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бобр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27" cstate="print"/>
          <a:stretch>
            <a:fillRect/>
          </a:stretch>
        </p:blipFill>
        <p:spPr>
          <a:xfrm>
            <a:off x="-304800" y="2743200"/>
            <a:ext cx="304800" cy="304800"/>
          </a:xfrm>
          <a:prstGeom prst="rect">
            <a:avLst/>
          </a:prstGeom>
        </p:spPr>
      </p:pic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C:\Users\user\Desktop\Дикие животные\5798caf0950881562cd8bbe2.png">
            <a:extLst>
              <a:ext uri="{FF2B5EF4-FFF2-40B4-BE49-F238E27FC236}">
                <a16:creationId xmlns="" xmlns:a16="http://schemas.microsoft.com/office/drawing/2014/main" id="{9920737A-1ED3-46B8-8DD8-6CCFA2FD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flipH="1">
            <a:off x="6629400" y="3200400"/>
            <a:ext cx="2514600" cy="1690771"/>
          </a:xfrm>
          <a:prstGeom prst="rect">
            <a:avLst/>
          </a:prstGeom>
          <a:noFill/>
        </p:spPr>
      </p:pic>
      <p:pic>
        <p:nvPicPr>
          <p:cNvPr id="33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2362200" cy="3766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Управляющая кнопка: домой 29">
            <a:hlinkClick r:id="rId29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4" descr="http://www.playcast.ru/uploads/2014/12/10/1102605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990600"/>
            <a:ext cx="1676400" cy="2471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2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80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9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63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5486 C 0.01441 -0.06922 -0.02205 -0.08334 -0.03455 -0.08334 C -0.11528 -0.08334 -0.19827 0.1412 -0.19827 0.36574 C -0.19827 0.25231 -0.23993 0.1412 -0.279 0.1412 C -0.32049 0.1412 -0.35973 0.25439 -0.35973 0.36574 C -0.35973 0.30972 -0.38056 0.25231 -0.40122 0.25231 C -0.42205 0.25231 -0.44271 0.30833 -0.44271 0.36574 C -0.44271 0.33703 -0.45313 0.30972 -0.46337 0.30972 C -0.47379 0.30972 -0.4842 0.33842 -0.4842 0.36574 C -0.4842 0.35139 -0.48959 0.33703 -0.49462 0.33703 C -0.4974 0.33703 -0.50486 0.35139 -0.50486 0.36574 C -0.50486 0.35856 -0.50782 0.35139 -0.51042 0.35139 C -0.51042 0.3493 -0.5158 0.35856 -0.5158 0.36574 C -0.5158 0.3618 -0.5158 0.35856 -0.51858 0.35856 C -0.51858 0.36041 -0.52118 0.36227 -0.52118 0.36574 C -0.52118 0.36365 -0.52118 0.3618 -0.52118 0.36041 C -0.52396 0.36041 -0.52396 0.36227 -0.52396 0.36412 C -0.52657 0.36412 -0.52657 0.36227 -0.52657 0.36041 C -0.52917 0.36041 -0.52917 0.36227 -0.52917 0.36412 " pathEditMode="relative" rAng="0" ptsTypes="fffffffffffffffffff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" y="1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.900igr.net:10/datai/literatura/Katilsja-kolobok-po-lesu/0024-031-Katilsja-kolobok-po-les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НООС\Desktop\110674283_large_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2971800" cy="2135429"/>
          </a:xfrm>
          <a:prstGeom prst="rect">
            <a:avLst/>
          </a:prstGeom>
          <a:noFill/>
        </p:spPr>
      </p:pic>
      <p:pic>
        <p:nvPicPr>
          <p:cNvPr id="7" name="Picture 13" descr="C:\Users\НООС\Desktop\fox-clip-art-2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590800" y="4267200"/>
            <a:ext cx="1905000" cy="1262063"/>
          </a:xfrm>
          <a:prstGeom prst="rect">
            <a:avLst/>
          </a:prstGeom>
          <a:noFill/>
        </p:spPr>
      </p:pic>
      <p:pic>
        <p:nvPicPr>
          <p:cNvPr id="8" name="Picture 12" descr="C:\Users\НООС\Desktop\110674118_large_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52890" flipH="1">
            <a:off x="7811735" y="4779871"/>
            <a:ext cx="1143000" cy="838201"/>
          </a:xfrm>
          <a:prstGeom prst="rect">
            <a:avLst/>
          </a:prstGeom>
          <a:noFill/>
        </p:spPr>
      </p:pic>
      <p:pic>
        <p:nvPicPr>
          <p:cNvPr id="9" name="Рисунок 8" descr="wolf-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9000" y="838200"/>
            <a:ext cx="2286000" cy="1676400"/>
          </a:xfrm>
          <a:prstGeom prst="rect">
            <a:avLst/>
          </a:prstGeom>
        </p:spPr>
      </p:pic>
      <p:pic>
        <p:nvPicPr>
          <p:cNvPr id="11" name="Picture 20" descr="C:\Users\НООС\Desktop\02b55ae2472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5105400"/>
            <a:ext cx="990600" cy="1628774"/>
          </a:xfrm>
          <a:prstGeom prst="rect">
            <a:avLst/>
          </a:prstGeom>
          <a:noFill/>
        </p:spPr>
      </p:pic>
      <p:pic>
        <p:nvPicPr>
          <p:cNvPr id="12" name="Picture 15" descr="C:\Users\НООС\Desktop\4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553200" y="2743200"/>
            <a:ext cx="2057400" cy="1828800"/>
          </a:xfrm>
          <a:prstGeom prst="rect">
            <a:avLst/>
          </a:prstGeom>
          <a:noFill/>
        </p:spPr>
      </p:pic>
      <p:pic>
        <p:nvPicPr>
          <p:cNvPr id="13" name="Picture 3" descr="C:\Users\НООС\Desktop\belka 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29600" y="1295400"/>
            <a:ext cx="762000" cy="914401"/>
          </a:xfrm>
          <a:prstGeom prst="rect">
            <a:avLst/>
          </a:prstGeom>
          <a:noFill/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6096000" y="152400"/>
            <a:ext cx="1981200" cy="533400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Кто здесь лишний?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-304800" y="3200400"/>
            <a:ext cx="304800" cy="304800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9144000" y="228600"/>
            <a:ext cx="1371600" cy="8382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Поздравляю, ты справился!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8ce498b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38600" y="2743200"/>
            <a:ext cx="2133600" cy="1304924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14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62 C -0.00938 -0.00996 -0.04202 -0.0213 -0.0533 -0.0213 C -0.12552 -0.0213 -0.19983 0.15879 -0.19983 0.33889 C -0.19983 0.24791 -0.23698 0.15879 -0.27205 0.15879 C -0.3092 0.15879 -0.34427 0.24953 -0.34427 0.33889 C -0.34427 0.29398 -0.36285 0.24791 -0.38143 0.24791 C -0.39983 0.24791 -0.41841 0.29282 -0.41841 0.33889 C -0.41841 0.31574 -0.42778 0.29398 -0.43698 0.29398 C -0.44636 0.29398 -0.45556 0.31689 -0.45556 0.33889 C -0.45556 0.32731 -0.46042 0.31574 -0.46493 0.31574 C -0.46736 0.31574 -0.47414 0.32731 -0.47414 0.33889 C -0.47414 0.3331 -0.47657 0.32731 -0.479 0.32731 C -0.479 0.32569 -0.48386 0.3331 -0.48386 0.33889 C -0.48386 0.33588 -0.48386 0.3331 -0.48629 0.3331 C -0.48629 0.33449 -0.48872 0.33611 -0.48872 0.33889 C -0.48872 0.33727 -0.48872 0.33588 -0.48872 0.33449 C -0.49115 0.33449 -0.49115 0.33611 -0.49115 0.3375 C -0.49358 0.3375 -0.49358 0.33611 -0.49358 0.33449 C -0.49584 0.33449 -0.49584 0.33611 -0.49584 0.3375 " pathEditMode="relative" rAng="0" ptsTypes="fffffffffffffffffff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" y="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0_c69f4_3b091943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2514600"/>
            <a:ext cx="2133600" cy="2057400"/>
          </a:xfrm>
          <a:prstGeom prst="rect">
            <a:avLst/>
          </a:prstGeom>
        </p:spPr>
      </p:pic>
      <p:pic>
        <p:nvPicPr>
          <p:cNvPr id="7" name="Рисунок 6" descr="1538b0c9917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334000"/>
            <a:ext cx="1295400" cy="1007370"/>
          </a:xfrm>
          <a:prstGeom prst="rect">
            <a:avLst/>
          </a:prstGeom>
        </p:spPr>
      </p:pic>
      <p:pic>
        <p:nvPicPr>
          <p:cNvPr id="9" name="Рисунок 8" descr="cat_PNG5044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7200" y="3886200"/>
            <a:ext cx="1066800" cy="851669"/>
          </a:xfrm>
          <a:prstGeom prst="rect">
            <a:avLst/>
          </a:prstGeom>
        </p:spPr>
      </p:pic>
      <p:pic>
        <p:nvPicPr>
          <p:cNvPr id="10" name="Рисунок 9" descr="fox-clip-art-2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4267200"/>
            <a:ext cx="1485900" cy="1262062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990600" y="152400"/>
            <a:ext cx="1981200" cy="533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Кто заблудился?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dog_PNG5029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200400" y="5644890"/>
            <a:ext cx="1295400" cy="1213110"/>
          </a:xfrm>
          <a:prstGeom prst="rect">
            <a:avLst/>
          </a:prstGeom>
        </p:spPr>
      </p:pic>
      <p:pic>
        <p:nvPicPr>
          <p:cNvPr id="16" name="Fer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-457200" y="3429000"/>
            <a:ext cx="304800" cy="304800"/>
          </a:xfrm>
          <a:prstGeom prst="rect">
            <a:avLst/>
          </a:prstGeom>
        </p:spPr>
      </p:pic>
      <p:pic>
        <p:nvPicPr>
          <p:cNvPr id="18" name="Рисунок 17" descr="0_c8000_82907901_ori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905000" y="4114800"/>
            <a:ext cx="1447801" cy="1524000"/>
          </a:xfrm>
          <a:prstGeom prst="rect">
            <a:avLst/>
          </a:prstGeom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9144000" y="381000"/>
            <a:ext cx="1219200" cy="685800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был правильный ответ!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12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713 C -0.01042 -0.00209 -0.04636 -0.0213 -0.05886 -0.0213 C -0.13837 -0.0213 -0.21997 0.28102 -0.21997 0.58333 C -0.21997 0.43078 -0.26077 0.28102 -0.29948 0.28102 C -0.34028 0.28102 -0.379 0.43333 -0.379 0.58333 C -0.379 0.5081 -0.39948 0.43078 -0.41979 0.43078 C -0.44028 0.43078 -0.46077 0.50602 -0.46077 0.58333 C -0.46077 0.54467 -0.47084 0.5081 -0.48108 0.5081 C -0.49132 0.5081 -0.50157 0.54676 -0.50157 0.58333 C -0.50157 0.56389 -0.50695 0.54467 -0.51198 0.54467 C -0.51441 0.54467 -0.52205 0.56389 -0.52205 0.58333 C -0.52205 0.57361 -0.52466 0.56389 -0.52726 0.56389 C -0.52726 0.56134 -0.53264 0.57361 -0.53264 0.58333 C -0.53264 0.57824 -0.53264 0.57361 -0.53542 0.57361 C -0.53542 0.57615 -0.53802 0.5787 -0.53802 0.58333 C -0.53802 0.58078 -0.53802 0.57824 -0.53802 0.57615 C -0.5408 0.57615 -0.5408 0.5787 -0.5408 0.58102 C -0.54341 0.58102 -0.54341 0.5787 -0.54341 0.57615 C -0.54584 0.57615 -0.54584 0.5787 -0.54584 0.58102 " pathEditMode="relative" rAng="0" ptsTypes="fffffffffffffffffff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.900igr.net:10/datai/literatura/Katilsja-kolobok-po-lesu/0024-031-Katilsja-kolobok-po-les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096000" y="152400"/>
            <a:ext cx="1981200" cy="533400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Чей хвостик?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572">
            <a:off x="3729592" y="5105532"/>
            <a:ext cx="842151" cy="802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90800"/>
            <a:ext cx="1798376" cy="2381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743200"/>
            <a:ext cx="1524000" cy="1287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838200" cy="1274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181600"/>
            <a:ext cx="1066800" cy="1317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876">
            <a:off x="4003586" y="2471538"/>
            <a:ext cx="325211" cy="385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00" y="3810000"/>
            <a:ext cx="2514599" cy="152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4140" flipH="1">
            <a:off x="5620277" y="2585730"/>
            <a:ext cx="627064" cy="9906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457200" cy="4291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2514600" cy="1826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3581400"/>
            <a:ext cx="2971800" cy="2971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05000"/>
            <a:ext cx="685800" cy="6858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5800"/>
            <a:ext cx="2364865" cy="20078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122">
            <a:off x="1046861" y="4394781"/>
            <a:ext cx="880265" cy="953576"/>
          </a:xfrm>
          <a:prstGeom prst="rect">
            <a:avLst/>
          </a:prstGeom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9144000" y="533400"/>
            <a:ext cx="1219200" cy="533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 верно!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0" y="5815584"/>
            <a:ext cx="1042416" cy="1042416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звуки леса нейтр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-304800" y="4038600"/>
            <a:ext cx="304800" cy="304800"/>
          </a:xfrm>
          <a:prstGeom prst="rect">
            <a:avLst/>
          </a:prstGeom>
        </p:spPr>
      </p:pic>
      <p:sp>
        <p:nvSpPr>
          <p:cNvPr id="26" name="Управляющая кнопка: домой 25">
            <a:hlinkClick r:id="rId20" action="ppaction://hlinksldjump" highlightClick="1"/>
          </p:cNvPr>
          <p:cNvSpPr/>
          <p:nvPr/>
        </p:nvSpPr>
        <p:spPr>
          <a:xfrm>
            <a:off x="8101584" y="5815584"/>
            <a:ext cx="1042416" cy="104241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505 C -0.01632 -0.01598 -0.0724 -0.01644 -0.09132 -0.01644 C -0.21459 -0.01644 -0.34115 -0.00556 -0.34115 0.00555 C -0.34115 3.33333E-6 -0.40452 -0.00556 -0.46459 -0.00556 C -0.52761 -0.00556 -0.5875 3.33333E-6 -0.5875 0.00555 C -0.5875 0.00277 -0.61927 3.33333E-6 -0.65104 3.33333E-6 C -0.68282 3.33333E-6 -0.71441 0.00254 -0.71441 0.00555 C -0.71441 0.00393 -0.73021 0.00277 -0.74618 0.00277 C -0.76198 0.00277 -0.77778 0.00416 -0.77778 0.00555 C -0.77778 0.00463 -0.78577 0.00393 -0.79375 0.00393 C -0.7974 0.00393 -0.80938 0.00463 -0.80938 0.00555 C -0.80938 0.00509 -0.81337 0.00463 -0.81754 0.00463 C -0.81754 0.00463 -0.82604 0.00509 -0.82604 0.00555 C -0.82604 0.00532 -0.82604 0.00509 -0.82986 0.00509 C -0.82986 0.00509 -0.83386 0.00532 -0.83386 0.00555 C -0.83386 0.00532 -0.83386 0.00532 -0.83386 0.00509 C -0.8382 0.00509 -0.8382 0.00532 -0.8382 0.00532 C -0.84219 0.00532 -0.84219 0.00532 -0.84219 0.00509 C -0.84584 0.00509 -0.84584 0.00532 -0.84584 0.00532 " pathEditMode="relative" rAng="0" ptsTypes="fffffffffffffffffff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" y="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01285 -0.380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C 0.01753 -0.00185 0.03715 -0.00486 0.04635 -0.00208 C 0.05677 0.00116 0.06302 0.00741 0.06875 0.01435 C 0.07587 0.01991 0.07222 0.0287 0.06979 0.03843 C 0.06718 0.04607 0.06284 0.05648 0.04948 0.06829 C 0.03837 0.07986 0.01892 0.09283 -0.00295 0.10579 C -0.0224 0.11806 -0.04653 0.13056 -0.07084 0.14213 C -0.09514 0.15301 -0.11979 0.16366 -0.14323 0.17176 C -0.16875 0.18056 -0.19115 0.18727 -0.21146 0.18958 C -0.23038 0.19259 -0.24879 0.19445 -0.25834 0.19074 C -0.26997 0.18866 -0.27622 0.18195 -0.27726 0.17477 C -0.28143 0.16945 -0.28073 0.16019 -0.27257 0.14954 C -0.26337 0.13912 -0.24584 0.12616 -0.22188 0.11389 C -0.1974 0.10185 -0.17205 0.09398 -0.15469 0.09167 C -0.13924 0.08958 -0.12778 0.09259 -0.12396 0.09954 C -0.12153 0.10718 -0.12222 0.11574 -0.13108 0.12616 C -0.13976 0.13704 -0.13802 0.13704 -0.17604 0.16158 C -0.21233 0.18565 -0.24983 0.19884 -0.27188 0.20833 C -0.29393 0.21736 -0.31389 0.22361 -0.33663 0.22986 C -0.36268 0.23704 -0.38368 0.23982 -0.39948 0.24074 C -0.41545 0.24144 -0.42292 0.23796 -0.43351 0.23148 C -0.44097 0.22408 -0.44236 0.21945 -0.4441 0.21181 C -0.44566 0.20463 -0.4474 0.19699 -0.44913 0.18958 " pathEditMode="relative" rAng="-1024341" ptsTypes="fffffffffffffffffffffff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77083 0.3928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" y="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13 0.08241 C -0.05312 0.07176 -0.06719 0.06111 -0.07205 0.06111 C -0.10312 0.06111 -0.13507 0.22778 -0.13507 0.39444 C -0.13507 0.31041 -0.15104 0.22778 -0.16615 0.22778 C -0.18212 0.22778 -0.19722 0.3118 -0.19722 0.39444 C -0.19722 0.35301 -0.20521 0.31041 -0.21319 0.31041 C -0.22118 0.31041 -0.22917 0.35185 -0.22917 0.39444 C -0.22917 0.37315 -0.23316 0.35301 -0.23715 0.35301 C -0.24115 0.35301 -0.24514 0.3743 -0.24514 0.39444 C -0.24514 0.38379 -0.24722 0.37315 -0.24913 0.37315 C -0.25017 0.37315 -0.25312 0.38379 -0.25312 0.39444 C -0.25312 0.38912 -0.25417 0.38379 -0.25521 0.38379 C -0.25521 0.38241 -0.25729 0.38912 -0.25729 0.39444 C -0.25729 0.39166 -0.25729 0.38912 -0.25833 0.38912 C -0.25833 0.39051 -0.25937 0.3919 -0.25937 0.39444 C -0.25937 0.39305 -0.25937 0.39166 -0.25937 0.39051 C -0.26042 0.39051 -0.26042 0.3919 -0.26042 0.39328 C -0.26146 0.39328 -0.26146 0.3919 -0.26146 0.39051 C -0.2625 0.39051 -0.2625 0.3919 -0.2625 0.39328 " pathEditMode="relative" rAng="0" ptsTypes="fffffffffffffffffff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02246 C 0.0198 0.02732 0.03125 0.03125 0.03959 0.04144 C 0.0474 0.05209 0.05452 0.0669 0.06129 0.08172 C 0.06858 0.09537 0.07032 0.11019 0.07257 0.125 C 0.07448 0.14028 0.07674 0.15625 0.07275 0.17153 C 0.07049 0.1875 0.06355 0.20255 0.05556 0.21574 C 0.04757 0.22824 0.03646 0.23982 0.02552 0.24861 C 0.01407 0.25811 0.00139 0.26436 -0.00937 0.26783 C -0.02222 0.27199 -0.03611 0.27315 -0.04739 0.26783 C -0.05937 0.26528 -0.07014 0.25857 -0.07812 0.24699 C -0.08698 0.23773 -0.09461 0.22153 -0.09895 0.20903 C -0.10347 0.19653 -0.10711 0.1801 -0.10607 0.16436 C -0.10538 0.14954 -0.09982 0.13519 -0.08854 0.12361 C -0.0776 0.11343 -0.06441 0.11204 -0.05295 0.11505 C -0.04392 0.11968 -0.03524 0.1301 -0.02899 0.14514 C -0.02448 0.16181 -0.02066 0.17593 -0.02239 0.19005 C -0.02326 0.20556 -0.0217 0.20695 -0.0368 0.23426 C -0.04965 0.26088 -0.06875 0.26621 -0.07968 0.27292 C -0.09045 0.27894 -0.10086 0.27963 -0.11336 0.28056 C -0.12691 0.28125 -0.14062 0.27593 -0.15086 0.27084 C -0.16041 0.26459 -0.16805 0.25417 -0.17708 0.23681 C -0.18576 0.21991 -0.18889 0.21019 -0.1934 0.19537 C -0.19791 0.18102 -0.20225 0.1669 -0.20677 0.15209 " pathEditMode="relative" rAng="-1348564" ptsTypes="fffffffffffffffffffffff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2223 L 0.575 -0.454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0.03796 C 0.06267 0.02338 0.07152 0.00509 0.07708 -0.00186 C 0.0835 -0.00741 0.08906 -0.01088 0.09375 -0.01181 C 0.09982 -0.01598 0.10104 -0.00718 0.10382 -0.00209 C 0.10555 0.00648 0.10694 0.01342 0.10434 0.03055 C 0.10382 0.04398 0.0993 0.06736 0.09253 0.09166 C 0.08697 0.11365 0.07968 0.14074 0.07222 0.16574 C 0.06336 0.19213 0.0552 0.21736 0.04704 0.24166 C 0.03871 0.26551 0.02882 0.28842 0.02066 0.30578 C 0.0118 0.325 0.00312 0.33912 -0.0033 0.34699 C -0.00903 0.35601 -0.01511 0.35671 -0.01823 0.35486 C -0.02136 0.35324 -0.025 0.35115 -0.02466 0.33703 C -0.02448 0.32569 -0.02066 0.30601 -0.01355 0.27893 C -0.00521 0.2537 0.00382 0.2287 0.01232 0.21064 C 0.01892 0.19814 0.02638 0.18796 0.0302 0.19051 C 0.03454 0.19259 0.03697 0.19606 0.03611 0.20879 C 0.03628 0.22222 0.0375 0.22037 0.02691 0.26365 C 0.01875 0.30509 0.00416 0.34398 -0.00348 0.3662 C -0.01025 0.38888 -0.01858 0.40833 -0.02778 0.43171 C -0.03768 0.45532 -0.04723 0.47476 -0.05452 0.48865 C -0.06164 0.50231 -0.06632 0.50625 -0.07431 0.51203 C -0.08125 0.51481 -0.08368 0.51319 -0.08664 0.51157 C -0.0908 0.50902 -0.09393 0.50694 -0.09809 0.50486 " pathEditMode="relative" rAng="-3963414" ptsTypes="fffffffffffffffffffffff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267</Words>
  <Application>Microsoft Office PowerPoint</Application>
  <PresentationFormat>Экран (4:3)</PresentationFormat>
  <Paragraphs>121</Paragraphs>
  <Slides>17</Slides>
  <Notes>0</Notes>
  <HiddenSlides>0</HiddenSlides>
  <MMClips>35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НООС</dc:creator>
  <cp:lastModifiedBy>User</cp:lastModifiedBy>
  <cp:revision>231</cp:revision>
  <dcterms:created xsi:type="dcterms:W3CDTF">2021-11-12T10:02:05Z</dcterms:created>
  <dcterms:modified xsi:type="dcterms:W3CDTF">2022-07-05T11:08:48Z</dcterms:modified>
</cp:coreProperties>
</file>