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58" r:id="rId6"/>
    <p:sldId id="265" r:id="rId7"/>
    <p:sldId id="259" r:id="rId8"/>
    <p:sldId id="262" r:id="rId9"/>
    <p:sldId id="261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>
      <p:cViewPr>
        <p:scale>
          <a:sx n="75" d="100"/>
          <a:sy n="75" d="100"/>
        </p:scale>
        <p:origin x="182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42862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Муниципальное бюджетное общеобразовательное учреждение «</a:t>
            </a:r>
            <a:r>
              <a:rPr lang="ru-RU" sz="2000" dirty="0" err="1" smtClean="0">
                <a:solidFill>
                  <a:srgbClr val="0070C0"/>
                </a:solidFill>
              </a:rPr>
              <a:t>Кириковская</a:t>
            </a:r>
            <a:r>
              <a:rPr lang="ru-RU" sz="2000" dirty="0" smtClean="0">
                <a:solidFill>
                  <a:srgbClr val="0070C0"/>
                </a:solidFill>
              </a:rPr>
              <a:t> средняя школа»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000240"/>
            <a:ext cx="7143800" cy="2357454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ШКОЛЬНЫЙ СПОРТИВНЫЙ </a:t>
            </a:r>
            <a:r>
              <a:rPr lang="ru-RU" sz="4400" b="1" i="1" dirty="0" smtClean="0">
                <a:solidFill>
                  <a:srgbClr val="0070C0"/>
                </a:solidFill>
              </a:rPr>
              <a:t>КЛУБ «МАССОВИЧОК»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6000768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</a:rPr>
              <a:t>с.Кириково</a:t>
            </a:r>
            <a:r>
              <a:rPr lang="ru-RU" sz="2000" dirty="0" smtClean="0">
                <a:solidFill>
                  <a:srgbClr val="0070C0"/>
                </a:solidFill>
              </a:rPr>
              <a:t>, 2020г.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643446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Руководитель </a:t>
            </a:r>
            <a:r>
              <a:rPr lang="ru-RU" sz="2000" dirty="0" smtClean="0">
                <a:solidFill>
                  <a:srgbClr val="0070C0"/>
                </a:solidFill>
              </a:rPr>
              <a:t>ШСК </a:t>
            </a:r>
            <a:r>
              <a:rPr lang="ru-RU" sz="2000" dirty="0" smtClean="0">
                <a:solidFill>
                  <a:srgbClr val="0070C0"/>
                </a:solidFill>
              </a:rPr>
              <a:t>«</a:t>
            </a:r>
            <a:r>
              <a:rPr lang="ru-RU" sz="2000" dirty="0" err="1" smtClean="0">
                <a:solidFill>
                  <a:srgbClr val="0070C0"/>
                </a:solidFill>
              </a:rPr>
              <a:t>Массовичок</a:t>
            </a:r>
            <a:r>
              <a:rPr lang="ru-RU" sz="2000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Дроздов А.В.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1" y="3143248"/>
            <a:ext cx="4907349" cy="30718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715272" cy="13257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ШСК «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Массовичок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регулярно принимают участие педагоги, родители, спортивная команда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Кириковского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совета «Веселый бюджет», а также спортивные команды предприятий «Победа» и «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ЛесСтройИнвест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1" y="3143248"/>
            <a:ext cx="3965775" cy="3071834"/>
          </a:xfrm>
          <a:prstGeom prst="rect">
            <a:avLst/>
          </a:prstGeom>
        </p:spPr>
      </p:pic>
      <p:pic>
        <p:nvPicPr>
          <p:cNvPr id="6" name="Picture 2" descr="C:\Documents and Settings\Школа\Рабочий стол\фск на проверку\МАССОВИЧОК эмблем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6813" y="54023"/>
            <a:ext cx="1102632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00438"/>
            <a:ext cx="3169919" cy="3071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0"/>
            <a:ext cx="4714908" cy="3607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3643314"/>
            <a:ext cx="3710973" cy="298278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02" y="0"/>
            <a:ext cx="135729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общая\К.В. Файзуллина\фото к ролику\DSCN1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671626" cy="490063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02" y="0"/>
            <a:ext cx="135729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3754760" cy="230425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клуба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Школа\Рабочий стол\фск на проверку\МАССОВИЧОК эмбл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480"/>
            <a:ext cx="3292639" cy="3080482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899592" y="3581442"/>
            <a:ext cx="7416824" cy="306773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 «Мы как дольки апельсина.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дружны и неделимы»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" y="1697095"/>
            <a:ext cx="2736304" cy="34860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02" y="1909482"/>
            <a:ext cx="3203848" cy="25729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4211400"/>
            <a:ext cx="3969899" cy="2646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320221" cy="11430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«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Массовичок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Кириковской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школы был образован в 2007 году. В ШСК ведется подготовка учащихся к следующим видам спорта: баскетбол, мини-футбол, волейбол, самбо, легкая атлетика, лыжи.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Школа\Рабочий стол\фск на проверку\МАССОВИЧОК эмблема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84802" y="0"/>
            <a:ext cx="1159198" cy="149301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65" y="1886287"/>
            <a:ext cx="2211710" cy="3332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4458733"/>
            <a:ext cx="3739960" cy="23992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06" y="549089"/>
            <a:ext cx="4104456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55976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055564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46" y="3501008"/>
            <a:ext cx="4355976" cy="3168352"/>
          </a:xfrm>
          <a:prstGeom prst="rect">
            <a:avLst/>
          </a:prstGeom>
        </p:spPr>
      </p:pic>
      <p:pic>
        <p:nvPicPr>
          <p:cNvPr id="8" name="Picture 2" descr="C:\Documents and Settings\Школа\Рабочий стол\фск на проверку\МАССОВИЧОК эмблема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072430" y="0"/>
            <a:ext cx="107157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63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30" y="-1151"/>
            <a:ext cx="4314784" cy="2427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318" y="2425915"/>
            <a:ext cx="5443518" cy="17859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учащиеся школы участвуют в соревнованиях на различных уровнях и становятся неоднократными победителями и призерами районных, зональных, краевых соревнований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D:\общая\К.В. Файзуллина\фото к ролику\видеоролик\IMG_20180305_173032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3012527" cy="2088950"/>
          </a:xfrm>
          <a:prstGeom prst="rect">
            <a:avLst/>
          </a:prstGeom>
          <a:noFill/>
        </p:spPr>
      </p:pic>
      <p:pic>
        <p:nvPicPr>
          <p:cNvPr id="6" name="Picture 2" descr="C:\Documents and Settings\Школа\Рабочий стол\фск на проверку\МАССОВИЧОК эмблема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75240" y="0"/>
            <a:ext cx="1268760" cy="126876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43" y="1756717"/>
            <a:ext cx="3125118" cy="2343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r="23558"/>
          <a:stretch/>
        </p:blipFill>
        <p:spPr>
          <a:xfrm>
            <a:off x="227756" y="4146423"/>
            <a:ext cx="2664450" cy="2490347"/>
          </a:xfrm>
          <a:prstGeom prst="rect">
            <a:avLst/>
          </a:prstGeom>
        </p:spPr>
      </p:pic>
      <p:pic>
        <p:nvPicPr>
          <p:cNvPr id="2050" name="Picture 2" descr="D:\общая\К.В. Файзуллина\фото к ролику\видеоролик\IMG_20180305_172620_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410" y="4172176"/>
            <a:ext cx="3425568" cy="2466747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25" y="4134108"/>
            <a:ext cx="2843808" cy="24911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212976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88" y="3068960"/>
            <a:ext cx="5607496" cy="3624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71" y="192850"/>
            <a:ext cx="4248472" cy="2736304"/>
          </a:xfrm>
          <a:prstGeom prst="rect">
            <a:avLst/>
          </a:prstGeom>
        </p:spPr>
      </p:pic>
      <p:pic>
        <p:nvPicPr>
          <p:cNvPr id="9" name="Picture 2" descr="C:\Documents and Settings\Школа\Рабочий стол\фск на проверку\МАССОВИЧОК эмблема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72430" y="0"/>
            <a:ext cx="1071570" cy="107157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b="23750"/>
          <a:stretch/>
        </p:blipFill>
        <p:spPr>
          <a:xfrm>
            <a:off x="308777" y="3545532"/>
            <a:ext cx="2936924" cy="30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7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Материально-техническая база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7972452" cy="132873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высоких результатов необходимо упорно тренироваться. Занятия проходят в спортивном зале, на стадионе, в тренажерном и борцовском зале.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Школа\Рабочий стол\фск на проверку\МАССОВИЧОК эмбле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30" y="0"/>
            <a:ext cx="1071570" cy="1071570"/>
          </a:xfrm>
          <a:prstGeom prst="rect">
            <a:avLst/>
          </a:prstGeom>
          <a:noFill/>
        </p:spPr>
      </p:pic>
      <p:pic>
        <p:nvPicPr>
          <p:cNvPr id="3074" name="Picture 2" descr="D:\общая\К.В. Файзуллина\фото к ролику\фото  тел крист\20180306_152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10100"/>
            <a:ext cx="3000396" cy="210570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00307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572008"/>
            <a:ext cx="304774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Школа\Рабочий стол\фск на проверку\МАССОВИЧОК эмбле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1111" y="0"/>
            <a:ext cx="1071570" cy="107157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14290"/>
            <a:ext cx="2089549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14290"/>
            <a:ext cx="2079726" cy="369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0685" y="4071942"/>
            <a:ext cx="45720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909" y="1714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Молодое поколение – наша растущая смена и надежда!!!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099" name="Picture 3" descr="D:\общая\К.В. Файзуллина\фото к ролику\высоцкий\DSCN2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31" y="1476088"/>
            <a:ext cx="3952551" cy="3393072"/>
          </a:xfrm>
          <a:prstGeom prst="rect">
            <a:avLst/>
          </a:prstGeom>
          <a:noFill/>
        </p:spPr>
      </p:pic>
      <p:pic>
        <p:nvPicPr>
          <p:cNvPr id="4100" name="Picture 4" descr="D:\общая\К.В. Файзуллина\фото к ролику\DSCN2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1357298"/>
            <a:ext cx="3904963" cy="3151822"/>
          </a:xfrm>
          <a:prstGeom prst="rect">
            <a:avLst/>
          </a:prstGeom>
          <a:noFill/>
        </p:spPr>
      </p:pic>
      <p:pic>
        <p:nvPicPr>
          <p:cNvPr id="4101" name="Picture 5" descr="D:\общая\К.В. Файзуллина\фото к ролику\DSCN2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0906" y="3789040"/>
            <a:ext cx="4633789" cy="2795469"/>
          </a:xfrm>
          <a:prstGeom prst="rect">
            <a:avLst/>
          </a:prstGeom>
          <a:noFill/>
        </p:spPr>
      </p:pic>
      <p:pic>
        <p:nvPicPr>
          <p:cNvPr id="7" name="Picture 2" descr="C:\Documents and Settings\Школа\Рабочий стол\фск на проверку\МАССОВИЧОК эмблем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0" y="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170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Муниципальное бюджетное общеобразовательное учреждение «Кириковская средняя школа»</vt:lpstr>
      <vt:lpstr>Эмблема  клуба</vt:lpstr>
      <vt:lpstr>Спортивный клуб «Массовичок» Кириковской средней школы был образован в 2007 году. В ШСК ведется подготовка учащихся к следующим видам спорта: баскетбол, мини-футбол, волейбол, самбо, легкая атлетика, лыжи.</vt:lpstr>
      <vt:lpstr>Презентация PowerPoint</vt:lpstr>
      <vt:lpstr>Ежегодно учащиеся школы участвуют в соревнованиях на различных уровнях и становятся неоднократными победителями и призерами районных, зональных, краевых соревнований</vt:lpstr>
      <vt:lpstr>Презентация PowerPoint</vt:lpstr>
      <vt:lpstr>Материально-техническая база</vt:lpstr>
      <vt:lpstr>Презентация PowerPoint</vt:lpstr>
      <vt:lpstr>Молодое поколение – наша растущая смена и надежда!!!</vt:lpstr>
      <vt:lpstr>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«Кириковская средняя школа»</dc:title>
  <dc:creator>Dir</dc:creator>
  <cp:lastModifiedBy>Секретарь</cp:lastModifiedBy>
  <cp:revision>23</cp:revision>
  <dcterms:modified xsi:type="dcterms:W3CDTF">2021-01-27T05:42:34Z</dcterms:modified>
</cp:coreProperties>
</file>