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20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711B-004E-4759-8E76-9CE416A587FE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B34-A048-4EFA-855F-5DC58BE68E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11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711B-004E-4759-8E76-9CE416A587FE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B34-A048-4EFA-855F-5DC58BE68E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06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711B-004E-4759-8E76-9CE416A587FE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B34-A048-4EFA-855F-5DC58BE68ED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958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711B-004E-4759-8E76-9CE416A587FE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B34-A048-4EFA-855F-5DC58BE68E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769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711B-004E-4759-8E76-9CE416A587FE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B34-A048-4EFA-855F-5DC58BE68ED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177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711B-004E-4759-8E76-9CE416A587FE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B34-A048-4EFA-855F-5DC58BE68E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499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711B-004E-4759-8E76-9CE416A587FE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B34-A048-4EFA-855F-5DC58BE68E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310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711B-004E-4759-8E76-9CE416A587FE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B34-A048-4EFA-855F-5DC58BE68E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0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711B-004E-4759-8E76-9CE416A587FE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B34-A048-4EFA-855F-5DC58BE68E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97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711B-004E-4759-8E76-9CE416A587FE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B34-A048-4EFA-855F-5DC58BE68E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57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711B-004E-4759-8E76-9CE416A587FE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B34-A048-4EFA-855F-5DC58BE68E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2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711B-004E-4759-8E76-9CE416A587FE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B34-A048-4EFA-855F-5DC58BE68E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40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711B-004E-4759-8E76-9CE416A587FE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B34-A048-4EFA-855F-5DC58BE68E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08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711B-004E-4759-8E76-9CE416A587FE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B34-A048-4EFA-855F-5DC58BE68E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92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711B-004E-4759-8E76-9CE416A587FE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B34-A048-4EFA-855F-5DC58BE68E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31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711B-004E-4759-8E76-9CE416A587FE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B34-A048-4EFA-855F-5DC58BE68E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60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D711B-004E-4759-8E76-9CE416A587FE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C4CAB34-A048-4EFA-855F-5DC58BE68E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89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chim.guru/russkij-yazyk/klyuchevoe-slovo-v-tekst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uchim.guru/russkij-yazyk/klyuchevoe-slovo-v-tekst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chim.guru/russkij-yazyk/klyuchevoe-slovo-v-tekst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Работа с ключевыми словами как способ формирующего оценивания.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561114"/>
            <a:ext cx="7766936" cy="58661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Выполнила: учитель русского языка и литературы Вебер Г.А.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460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714" y="609600"/>
            <a:ext cx="8675289" cy="174171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Заключение.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079171"/>
            <a:ext cx="8596668" cy="3962191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множестве существующих в практике приемов формирующего оценивания не надо пытаться применить все и сразу. Выбираем такие, которые на данном этапе обеспечат развитие ребенка или группы  детей. Станут основой для успешного обучения на следующем этапе.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854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992" y="223157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внимание.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5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Новая действительность в образовании предполагает новые подходы в оценивании.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оценивание должно не просто подводить итоги достигнутого, а должно стать отправной точкой для нового этапа(витка) в развитии, стать толчком к выходу на новый уровень образования.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836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Меняются цели оценивания.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 практике: оценивание знаний учащихся по бальной системе.</a:t>
            </a:r>
          </a:p>
          <a:p>
            <a:r>
              <a:rPr lang="ru-RU" dirty="0" smtClean="0"/>
              <a:t>(обеспечиваем основание для выставления оценок)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При новом подходе: оценивание качества учения. (Оно почти никогда не является бальным и чаще всего анонимно.)</a:t>
            </a:r>
          </a:p>
          <a:p>
            <a:r>
              <a:rPr lang="ru-RU" dirty="0" smtClean="0"/>
              <a:t>Формирующее оценивание направлено на развитие отдельного ученика.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275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Читательская грамотность и формирующее оценивание.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формирующее оценивание  может влиять на формирование читательской грамотности, как одной из важной составляющей функциональной грамотности учащихся? Дети не понимают прочитанного, не умеют выделить главного, пересказать, а значит не могут быть успешными в учении.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эффективных способов формирующего оценивания являются ключевые слова.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701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ключевые слова и как их найти в тексте?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опорные словоформы, которые отвечают за содержание высказывания, выстраиваясь в определенном порядке. Если система таких слов будет исковеркана, то и смысл станет неясен простому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обывателю.Источник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https://uchim.guru/russkij-yazyk/klyuchevoe-slovo-v-tekste.html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uchim.guru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©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6130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609601"/>
            <a:ext cx="8969202" cy="543176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Самым простым способом определить ключевые слова будет выписать части основ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1) Детство редко дает возможность угадать что-либо о будущем ребенка. 2) Как ни пытаются папы и мамы высмотреть, что получится из их дитяти, нет, нет, не оправдывается. 3) Все они в детстве видят предисловие к взрослой жизни, подготовку. 4) На самом же деле детство – самостоятельное царство, отдельная страна, независимая от взрослого будущего, от родительских планов, она, если угодно, и есть самая главная часть жизни, она основной возраст человека. 5) Больше того, человек предназначен для детства, рожден для детства, к старости вспоминается более детство, поэтому можно сказать, что детство – это будущее взрослого человека… (По Д.А. Гранину)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легко и просто запомнить смысл этого фрагмента, надо постараться отыскать слова, которые несут смысловую нагрузку. Выглядят они следующим образом: Детство; угадать что-либо о будущем. Папы и мамы; высмотреть; не оправдываются; Детство; подготовка; ______; главная часть жизни; возраст человека; Рожден для ______; вспоминается; _____– это будущее.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Источник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https://uchim.guru/russkij-yazyk/klyuchevoe-slovo-v-tekste.html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uchim.guru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© 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2" y="1270000"/>
            <a:ext cx="4183062" cy="3550437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94514" y="816429"/>
            <a:ext cx="4179490" cy="5224933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Примером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можно легко потренироваться в нахождении опорных слов, будут детские сказки. Например, «Теремок». Как выделить ключевые слова в ней, чтобы правильно воспроизвести весь сюжет? Вот ответы: терем; мышка; зайчик; лягушка; лисичка; волк; жили не тужили; пришел медведь; раздавил; звери убежали. После такого выделения ключей легко восстановить всю сюжетную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составляющую.Источник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https://uchim.guru/russkij-yazyk/klyuchevoe-slovo-v-tekste.html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uchim.guru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©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350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7686" y="609600"/>
            <a:ext cx="7947782" cy="1491343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ученику пригодится?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77686" y="2576285"/>
            <a:ext cx="8490232" cy="3008085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находить опорные слова важно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написания изложений. Особенно на экзаменах о языке, типа ОГЭ, где требуется два раза прослушать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аудиотекст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воспроизвести его настолько точно, насколько возможно. Именно здесь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ключевые слова могут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 помочь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ученику. Практика показывает, что данный вид формирующего оценивания влияет на качество на всех предметах, помогает учащимся успешно выступать на конференциях, семинарах, форумах  и т. п 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81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435429"/>
            <a:ext cx="7766936" cy="100148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опыта работы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1857" y="1937657"/>
            <a:ext cx="8022146" cy="3210075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данный вид оценивания применяю в 6 классе на уроках русского языка. Дети не запоминают правила, не понимают прочитанного,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умеют применить,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скажают смысл и т. д. Приступая к изучению нового правила, прошу прочитать все определение. Следующий шаг : подчеркнуть ключевые слова (иногда прошу выписать). В зависимости от объема и содержания ограничиваю в количестве. Например, изучая имя прилагательное, прошу подчеркнуть пять слов. Проверяем: часть речи, признак предмета, какой. Далее надо закрыть учебник и дать определение части речи. Затем на практике отрабатываем умение находить прилагательные в тексте.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Систематическое применение  дает результат. Дети лучше запоминают теорию, умеют находить в учебнике ответы и применить на практике.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52136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</TotalTime>
  <Words>748</Words>
  <Application>Microsoft Office PowerPoint</Application>
  <PresentationFormat>Широкоэкранный</PresentationFormat>
  <Paragraphs>26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Грань</vt:lpstr>
      <vt:lpstr>Работа с ключевыми словами как способ формирующего оценивания.</vt:lpstr>
      <vt:lpstr>Новая действительность в образовании предполагает новые подходы в оценивании.</vt:lpstr>
      <vt:lpstr>Меняются цели оценивания.</vt:lpstr>
      <vt:lpstr>Читательская грамотность и формирующее оценивание.</vt:lpstr>
      <vt:lpstr>Что такое ключевые слова и как их найти в тексте?</vt:lpstr>
      <vt:lpstr>Презентация PowerPoint</vt:lpstr>
      <vt:lpstr>Презентация PowerPoint</vt:lpstr>
      <vt:lpstr>Где ученику пригодится?</vt:lpstr>
      <vt:lpstr>Из опыта работы.</vt:lpstr>
      <vt:lpstr>Заключение.</vt:lpstr>
      <vt:lpstr>Спасибо за внимание.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kirikovo 4</dc:creator>
  <cp:lastModifiedBy>kirikovo 4</cp:lastModifiedBy>
  <cp:revision>13</cp:revision>
  <dcterms:created xsi:type="dcterms:W3CDTF">2021-01-26T03:54:29Z</dcterms:created>
  <dcterms:modified xsi:type="dcterms:W3CDTF">2021-01-26T06:01:45Z</dcterms:modified>
</cp:coreProperties>
</file>