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05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«Формирование читательской грамотности на уроках истории»</a:t>
            </a:r>
          </a:p>
          <a:p>
            <a:pPr algn="r">
              <a:buNone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Подготовила учитель истории и </a:t>
            </a:r>
            <a:r>
              <a:rPr lang="ru-RU" sz="1600" b="1" dirty="0" err="1" smtClean="0">
                <a:solidFill>
                  <a:srgbClr val="0070C0"/>
                </a:solidFill>
              </a:rPr>
              <a:t>обществзнания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</a:p>
          <a:p>
            <a:pPr algn="r">
              <a:buNone/>
            </a:pPr>
            <a:r>
              <a:rPr lang="ru-RU" sz="1600" b="1" dirty="0" err="1" smtClean="0">
                <a:solidFill>
                  <a:srgbClr val="0070C0"/>
                </a:solidFill>
              </a:rPr>
              <a:t>Кириковской</a:t>
            </a:r>
            <a:r>
              <a:rPr lang="ru-RU" sz="1600" b="1" dirty="0" smtClean="0">
                <a:solidFill>
                  <a:srgbClr val="0070C0"/>
                </a:solidFill>
              </a:rPr>
              <a:t> средней школы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sz="1600" b="1" dirty="0" err="1" smtClean="0">
                <a:solidFill>
                  <a:srgbClr val="0070C0"/>
                </a:solidFill>
              </a:rPr>
              <a:t>Сластихина</a:t>
            </a:r>
            <a:r>
              <a:rPr lang="ru-RU" sz="1600" b="1" dirty="0" smtClean="0">
                <a:solidFill>
                  <a:srgbClr val="0070C0"/>
                </a:solidFill>
              </a:rPr>
              <a:t> Елена Петровна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на проверку понимания содержания. Осмыслить и отобрать информацию из документа (или отрывка).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Работа исключительно с текстом документа без использования дополнительных знаний и информации.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Галицко-Волынское княжество плодородная почва, мягкий климат, относительная безопасность от кочевников сделали благодатную землю Волыни одной из богатейших на Руси. Здесь очень интенсивно развиваются феодальные отношения и складывается сильный боярский слой.  Возникают такие города, как Перемышль, Луцк,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Теребовль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Холм,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Берестье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Дрогичин. Долгое время мы ничего не находим в летописях о Галиче. Но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веке Галич из небольшого удельного городка второстепенных князей быстро превращается в столицу значительного княжества, возникшего на землях таких славянских племён, как белые хорваты, тиверцы и уличи. На рубеже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столетий Роман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Мстиславич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Волынский объединил Галицкую землю и Волынь в одно большое государство, пережившее монгольское нашествие и просуществовавшее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века. Такова схема истории Западной Руси (Рыбаков Б. А.).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Какие причины, по мнению автора, способствовали развитию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галицких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волынских земель?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2. Кто и когда объединил земли Галича и Волыни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«Толстые и тонкие вопросы»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 низкого уровня (тонкие вопросы)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1.Годы правления князя Ярослава Мудрого?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2.Как к власти пришел Ярослав Мудрый?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3.Как назывался первый свод законов Древнерусского государства?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 высокого уровня (толстые вопросы)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1.Почему в народе князь Ярослав получил прозвище Мудрый?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2.Что общего в правлении Ярослава Мудрого и князя Владимира?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Чему мы должны учиться у Ярослава Мудрого? </a:t>
            </a:r>
          </a:p>
          <a:p>
            <a:pPr>
              <a:buAutoNum type="arabicPeriod" startAt="2"/>
            </a:pPr>
            <a:endParaRPr lang="ru-RU" sz="2400" dirty="0" smtClean="0"/>
          </a:p>
          <a:p>
            <a:pPr>
              <a:buNone/>
            </a:pPr>
            <a:endParaRPr lang="ru-RU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Составление таблиц по тексту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Народные восстания в период правления Петра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endParaRPr lang="ru-RU" sz="27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071678"/>
          <a:ext cx="8358244" cy="413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1"/>
                <a:gridCol w="2089561"/>
                <a:gridCol w="2089561"/>
                <a:gridCol w="2089561"/>
              </a:tblGrid>
              <a:tr h="1032989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</a:t>
                      </a:r>
                    </a:p>
                    <a:p>
                      <a:r>
                        <a:rPr lang="ru-RU" dirty="0" smtClean="0"/>
                        <a:t>восстания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Восстание на </a:t>
                      </a:r>
                    </a:p>
                    <a:p>
                      <a:r>
                        <a:rPr lang="ru-RU" dirty="0" smtClean="0"/>
                        <a:t>Дону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Восстание в </a:t>
                      </a:r>
                    </a:p>
                    <a:p>
                      <a:r>
                        <a:rPr lang="ru-RU" dirty="0" smtClean="0"/>
                        <a:t>Башкирии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Восстание в Астрахани</a:t>
                      </a:r>
                      <a:endParaRPr lang="ru-RU" dirty="0"/>
                    </a:p>
                  </a:txBody>
                  <a:tcPr/>
                </a:tc>
              </a:tr>
              <a:tr h="10329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</a:t>
                      </a:r>
                    </a:p>
                    <a:p>
                      <a:r>
                        <a:rPr lang="ru-RU" dirty="0" smtClean="0"/>
                        <a:t>восстания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2989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</a:t>
                      </a:r>
                    </a:p>
                    <a:p>
                      <a:r>
                        <a:rPr lang="ru-RU" dirty="0" smtClean="0"/>
                        <a:t>восставших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2989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</a:t>
                      </a:r>
                    </a:p>
                    <a:p>
                      <a:r>
                        <a:rPr lang="ru-RU" dirty="0" smtClean="0"/>
                        <a:t>восстания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dirty="0" smtClean="0">
                <a:solidFill>
                  <a:srgbClr val="FF0000"/>
                </a:solidFill>
              </a:rPr>
              <a:t> с картой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«Спортсмен  с острова Крит из города ________________ добирался на  Олимпийские игры в город ________________ на _______________ по ______________________________ морю.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Вставьте пропущенные слова, взяв их из списка: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триера (греческий корабль), повозка, лошадь, пешком, самолет, Коринфский перешеек, Коринф,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Мессения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Беотия, Чёрное море, Эгейское море, Ионическое море,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Кносс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Средняя Греция, Афины, Микены, Пелопоннес, Южная Греция,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Пирей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Пользуйтесь картой «Древняя Греция», помните, слов в списке больше, чем вам может понадобится. Покажите путь героя на карте.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 ошибки в тексте “Олимпийские игры” и подчеркнуть их.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1.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Прошло шесть лет, и у греческого философа Платона  появилась возможность посетить Олимпийские игры, которые должны были начаться в весной, в марте. Как всегда, игры проходили на самой  высокой  в Греции горе Олимп. На игры собралось очень много зрителей, это были и мужчины и женщины, которые с большим интересом наблюдали за соревнованиями спортсменов в  течение двух  недель.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2.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Олимпийских играх в Афинах в метании ядра и диска отличился атлет из Микен, а в прыжках в длину – венок из ветвей винограда  достался юной участнице из Спарты. Наибольший интерес у зрителей вызвали гонки на колесницах, которые проходили в первый день соревнований. В заключительный седьмой  день все зрители  восторженно приветствовали победителей Олимпийских игр. “Слава победителям!” - кричали все.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490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   Составление таблиц по тексту  Народные восстания в период правления Петра I  </vt:lpstr>
      <vt:lpstr>Работа с картой</vt:lpstr>
      <vt:lpstr> Найти ошибки в тексте “Олимпийские игры” и подчеркнуть их.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КСШ4</cp:lastModifiedBy>
  <cp:revision>9</cp:revision>
  <dcterms:created xsi:type="dcterms:W3CDTF">2020-12-21T17:19:07Z</dcterms:created>
  <dcterms:modified xsi:type="dcterms:W3CDTF">2021-01-25T06:18:17Z</dcterms:modified>
</cp:coreProperties>
</file>