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61" r:id="rId5"/>
    <p:sldId id="262" r:id="rId6"/>
    <p:sldId id="258" r:id="rId7"/>
    <p:sldId id="263" r:id="rId8"/>
    <p:sldId id="259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F647-1E1F-48EC-A61A-3A033853DDEF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FEBFF-67C7-41D1-AA25-3B00C7A3C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02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8691FA-EC69-4924-A5DC-5C2178E485D9}" type="slidenum">
              <a:rPr lang="ru-RU" altLang="ru-RU" sz="14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51438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8691FA-EC69-4924-A5DC-5C2178E485D9}" type="slidenum">
              <a:rPr lang="ru-RU" altLang="ru-RU" sz="14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ru-RU" sz="14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0336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37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8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69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8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1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59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67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10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64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7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C304-4151-40C3-8AB9-F2EB6EA87C6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556EC-7590-499B-9A67-E55A34D8A5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53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364" y="1311007"/>
            <a:ext cx="10515600" cy="1325563"/>
          </a:xfrm>
        </p:spPr>
        <p:txBody>
          <a:bodyPr/>
          <a:lstStyle/>
          <a:p>
            <a:r>
              <a:rPr lang="ru-RU" b="1" dirty="0" smtClean="0"/>
              <a:t>Логопедическое </a:t>
            </a:r>
            <a:r>
              <a:rPr lang="ru-RU" b="1" dirty="0"/>
              <a:t>занятия в 3-м </a:t>
            </a:r>
            <a:r>
              <a:rPr lang="ru-RU" b="1" dirty="0" smtClean="0"/>
              <a:t>классе </a:t>
            </a:r>
            <a:r>
              <a:rPr lang="ru-RU" b="1" dirty="0"/>
              <a:t>по теме «Предлоги»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25947" y="40391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Разработан: учителем-логопедом муниципального бюджетного общеобразовательного учреждения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Кириковская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средняя школа» Пировского муниципального округа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Сластихиной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Натальей Петровной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1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6203" y="1003932"/>
            <a:ext cx="9144000" cy="6513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«Шифровальщик»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6203" y="2136795"/>
            <a:ext cx="9144000" cy="1655762"/>
          </a:xfrm>
        </p:spPr>
        <p:txBody>
          <a:bodyPr/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4 1 5 2 6 3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 п л р о е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6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0" y="19515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Предлоги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4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080260" y="1104900"/>
            <a:ext cx="9589769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Bef>
                <a:spcPts val="1200"/>
              </a:spcBef>
              <a:spcAft>
                <a:spcPts val="1000"/>
              </a:spcAft>
              <a:buClrTx/>
            </a:pPr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сапожки, под столом лепёшки.</a:t>
            </a:r>
            <a:endParaRPr lang="ru-RU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3000"/>
              </a:lnSpc>
              <a:spcBef>
                <a:spcPts val="1200"/>
              </a:spcBef>
              <a:spcAft>
                <a:spcPts val="1000"/>
              </a:spcAft>
              <a:buClrTx/>
            </a:pPr>
            <a:endParaRPr lang="ru-RU" altLang="ru-RU" sz="2000" dirty="0">
              <a:latin typeface="Arial" panose="020B0604020202020204" pitchFamily="34" charset="0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279" y="2297431"/>
            <a:ext cx="5783198" cy="350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300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371601" y="1235175"/>
            <a:ext cx="980694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26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Bef>
                <a:spcPts val="1200"/>
              </a:spcBef>
              <a:spcAft>
                <a:spcPts val="1000"/>
              </a:spcAft>
              <a:buClrTx/>
            </a:pPr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лепешки, под столом сапожки</a:t>
            </a:r>
            <a:r>
              <a:rPr lang="ru-RU" altLang="ru-RU" sz="4000" b="1" dirty="0" smtClean="0">
                <a:latin typeface="Arial" panose="020B0604020202020204" pitchFamily="34" charset="0"/>
              </a:rPr>
              <a:t>.</a:t>
            </a:r>
            <a:endParaRPr lang="ru-RU" altLang="ru-RU" sz="4000" b="1" dirty="0">
              <a:latin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ts val="1200"/>
              </a:spcBef>
              <a:spcAft>
                <a:spcPts val="1000"/>
              </a:spcAft>
              <a:buClrTx/>
            </a:pPr>
            <a:endParaRPr lang="ru-RU" altLang="ru-RU" sz="2000" dirty="0">
              <a:latin typeface="Arial" panose="020B0604020202020204" pitchFamily="34" charset="0"/>
            </a:endParaRPr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750" y="2354580"/>
            <a:ext cx="5342135" cy="328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713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640" y="121507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Дед в печи, дрова</a:t>
            </a:r>
            <a:r>
              <a:rPr kumimoji="0" lang="ru-RU" altLang="ru-RU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печи</a:t>
            </a: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dirty="0"/>
          </a:p>
        </p:txBody>
      </p:sp>
      <p:pic>
        <p:nvPicPr>
          <p:cNvPr id="1025" name="Рисунок 5" descr="сапоги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40" y="2559051"/>
            <a:ext cx="4463120" cy="276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14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673" y="14888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 на печи, дрова в печи.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C:\Documents and Settings\школа\Local Settings\Temporary Internet Files\Content.Word\сапоги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05051" y="2929960"/>
            <a:ext cx="3328815" cy="219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92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476" y="8040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столом портрет, над столом табурет.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Documents and Settings\школа\Local Settings\Temporary Internet Files\Content.Word\портрет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2335312"/>
            <a:ext cx="4143589" cy="334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8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369" y="9710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столом портрет, под столом табурет.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C:\Documents and Settings\школа\Local Settings\Temporary Internet Files\Content.Word\портрет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10139" y="2296615"/>
            <a:ext cx="3899971" cy="329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26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99</Words>
  <Application>Microsoft Office PowerPoint</Application>
  <PresentationFormat>Широкоэкранный</PresentationFormat>
  <Paragraphs>14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Microsoft YaHei</vt:lpstr>
      <vt:lpstr>Arial</vt:lpstr>
      <vt:lpstr>Calibri</vt:lpstr>
      <vt:lpstr>Calibri Light</vt:lpstr>
      <vt:lpstr>Times New Roman</vt:lpstr>
      <vt:lpstr>Тема Office</vt:lpstr>
      <vt:lpstr>Логопедическое занятия в 3-м классе по теме «Предлоги»</vt:lpstr>
      <vt:lpstr>Игра «Шифровальщик»</vt:lpstr>
      <vt:lpstr>Предлоги</vt:lpstr>
      <vt:lpstr>Презентация PowerPoint</vt:lpstr>
      <vt:lpstr>Презентация PowerPoint</vt:lpstr>
      <vt:lpstr>Презентация PowerPoint</vt:lpstr>
      <vt:lpstr>Дед на печи, дрова в печи.</vt:lpstr>
      <vt:lpstr>Под столом портрет, над столом табурет.</vt:lpstr>
      <vt:lpstr>Над столом портрет, под столом табурет.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«Шифровальщик»</dc:title>
  <dc:creator>Владелец</dc:creator>
  <cp:lastModifiedBy>КСШ4</cp:lastModifiedBy>
  <cp:revision>4</cp:revision>
  <dcterms:created xsi:type="dcterms:W3CDTF">2023-04-20T09:41:35Z</dcterms:created>
  <dcterms:modified xsi:type="dcterms:W3CDTF">2023-05-17T03:02:51Z</dcterms:modified>
</cp:coreProperties>
</file>