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dirty="0" smtClean="0"/>
              <a:t>Монгольская империя и изменение политической карты мира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59195" y="2396520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Монгольская империя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21603" y="1658156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9980" y="3404632"/>
            <a:ext cx="165618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Завоевательные походы</a:t>
            </a:r>
            <a:endParaRPr lang="ru-RU" dirty="0"/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5580112" y="1520788"/>
            <a:ext cx="1368152" cy="93610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Чингисхан и его гос-во</a:t>
            </a:r>
            <a:endParaRPr lang="ru-RU" dirty="0"/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5472100" y="3409507"/>
            <a:ext cx="1584176" cy="108012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Наследие</a:t>
            </a:r>
            <a:endParaRPr lang="ru-RU" dirty="0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63482" y="1078733"/>
            <a:ext cx="792088" cy="57942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663481" y="2051185"/>
            <a:ext cx="792088" cy="56604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апля 19"/>
          <p:cNvSpPr/>
          <p:nvPr/>
        </p:nvSpPr>
        <p:spPr>
          <a:xfrm>
            <a:off x="778692" y="3051443"/>
            <a:ext cx="792088" cy="50405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Хорда 20"/>
          <p:cNvSpPr/>
          <p:nvPr/>
        </p:nvSpPr>
        <p:spPr>
          <a:xfrm>
            <a:off x="815363" y="3789226"/>
            <a:ext cx="1393928" cy="50405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документ 21"/>
          <p:cNvSpPr/>
          <p:nvPr/>
        </p:nvSpPr>
        <p:spPr>
          <a:xfrm>
            <a:off x="7290302" y="1561760"/>
            <a:ext cx="720080" cy="42708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>
            <a:off x="7372975" y="2277027"/>
            <a:ext cx="792088" cy="50069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объединение 23"/>
          <p:cNvSpPr/>
          <p:nvPr/>
        </p:nvSpPr>
        <p:spPr>
          <a:xfrm>
            <a:off x="7528174" y="3402219"/>
            <a:ext cx="540060" cy="43279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задержка 24"/>
          <p:cNvSpPr/>
          <p:nvPr/>
        </p:nvSpPr>
        <p:spPr>
          <a:xfrm>
            <a:off x="7740352" y="3944692"/>
            <a:ext cx="504056" cy="61206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Скругленная соединительная линия 28"/>
          <p:cNvCxnSpPr>
            <a:endCxn id="18" idx="0"/>
          </p:cNvCxnSpPr>
          <p:nvPr/>
        </p:nvCxnSpPr>
        <p:spPr>
          <a:xfrm rot="10800000">
            <a:off x="1455570" y="1368446"/>
            <a:ext cx="457824" cy="28971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кругленная соединительная линия 30"/>
          <p:cNvCxnSpPr>
            <a:endCxn id="19" idx="0"/>
          </p:cNvCxnSpPr>
          <p:nvPr/>
        </p:nvCxnSpPr>
        <p:spPr>
          <a:xfrm rot="10800000" flipV="1">
            <a:off x="1455569" y="2105218"/>
            <a:ext cx="457824" cy="22899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endCxn id="20" idx="0"/>
          </p:cNvCxnSpPr>
          <p:nvPr/>
        </p:nvCxnSpPr>
        <p:spPr>
          <a:xfrm rot="10800000">
            <a:off x="1570780" y="3303471"/>
            <a:ext cx="504056" cy="10801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/>
          <p:nvPr/>
        </p:nvCxnSpPr>
        <p:spPr>
          <a:xfrm rot="10800000" flipV="1">
            <a:off x="1593896" y="3987248"/>
            <a:ext cx="457824" cy="10801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кругленная соединительная линия 40"/>
          <p:cNvCxnSpPr>
            <a:stCxn id="14" idx="3"/>
          </p:cNvCxnSpPr>
          <p:nvPr/>
        </p:nvCxnSpPr>
        <p:spPr>
          <a:xfrm flipV="1">
            <a:off x="3646164" y="3259872"/>
            <a:ext cx="576064" cy="684820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кругленная соединительная линия 42"/>
          <p:cNvCxnSpPr>
            <a:endCxn id="16" idx="2"/>
          </p:cNvCxnSpPr>
          <p:nvPr/>
        </p:nvCxnSpPr>
        <p:spPr>
          <a:xfrm rot="16200000" flipH="1">
            <a:off x="4842030" y="3319497"/>
            <a:ext cx="684076" cy="576064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кругленная соединительная линия 44"/>
          <p:cNvCxnSpPr/>
          <p:nvPr/>
        </p:nvCxnSpPr>
        <p:spPr>
          <a:xfrm flipV="1">
            <a:off x="5166066" y="2456892"/>
            <a:ext cx="828092" cy="320677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кругленная соединительная линия 46"/>
          <p:cNvCxnSpPr>
            <a:endCxn id="22" idx="1"/>
          </p:cNvCxnSpPr>
          <p:nvPr/>
        </p:nvCxnSpPr>
        <p:spPr>
          <a:xfrm flipV="1">
            <a:off x="6966266" y="1775300"/>
            <a:ext cx="324036" cy="21354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кругленная соединительная линия 48"/>
          <p:cNvCxnSpPr/>
          <p:nvPr/>
        </p:nvCxnSpPr>
        <p:spPr>
          <a:xfrm>
            <a:off x="6930262" y="2470129"/>
            <a:ext cx="468052" cy="114495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/>
          <p:nvPr/>
        </p:nvCxnSpPr>
        <p:spPr>
          <a:xfrm flipV="1">
            <a:off x="6966266" y="3623109"/>
            <a:ext cx="576064" cy="21639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кругленная соединительная линия 52"/>
          <p:cNvCxnSpPr/>
          <p:nvPr/>
        </p:nvCxnSpPr>
        <p:spPr>
          <a:xfrm>
            <a:off x="6840252" y="4090902"/>
            <a:ext cx="828092" cy="36078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/>
          <p:nvPr/>
        </p:nvCxnSpPr>
        <p:spPr>
          <a:xfrm rot="10800000">
            <a:off x="3361763" y="2215617"/>
            <a:ext cx="720080" cy="50902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18835" y="445168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этапа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самостоятельный: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прочитать и составить часть интеллект – карты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работа в парах: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с опорой на интеллект – карту пересказать свой вариант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(первый -&gt;второму; второй -&gt;первому)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Д/з: оформить-дополнить свою интеллект - карту</a:t>
            </a:r>
          </a:p>
        </p:txBody>
      </p:sp>
    </p:spTree>
    <p:extLst>
      <p:ext uri="{BB962C8B-B14F-4D97-AF65-F5344CB8AC3E}">
        <p14:creationId xmlns:p14="http://schemas.microsoft.com/office/powerpoint/2010/main" val="242932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ля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1" y="428426"/>
            <a:ext cx="9073889" cy="609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0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Монгольская империя и изменение политической карты мира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Монгольская империя и изменение политической карты мира</dc:title>
  <dc:creator>Оля</dc:creator>
  <cp:lastModifiedBy>Olya</cp:lastModifiedBy>
  <cp:revision>1</cp:revision>
  <dcterms:created xsi:type="dcterms:W3CDTF">2022-04-28T10:10:18Z</dcterms:created>
  <dcterms:modified xsi:type="dcterms:W3CDTF">2022-04-28T10:16:46Z</dcterms:modified>
</cp:coreProperties>
</file>