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4" r:id="rId3"/>
    <p:sldId id="285" r:id="rId4"/>
    <p:sldId id="269" r:id="rId5"/>
    <p:sldId id="257" r:id="rId6"/>
    <p:sldId id="276" r:id="rId7"/>
    <p:sldId id="270" r:id="rId8"/>
    <p:sldId id="277" r:id="rId9"/>
    <p:sldId id="273" r:id="rId10"/>
    <p:sldId id="271" r:id="rId11"/>
    <p:sldId id="278" r:id="rId12"/>
    <p:sldId id="272" r:id="rId13"/>
    <p:sldId id="286" r:id="rId14"/>
    <p:sldId id="282" r:id="rId15"/>
    <p:sldId id="283" r:id="rId16"/>
    <p:sldId id="274" r:id="rId17"/>
    <p:sldId id="280" r:id="rId18"/>
    <p:sldId id="281" r:id="rId19"/>
    <p:sldId id="263" r:id="rId20"/>
    <p:sldId id="275" r:id="rId21"/>
    <p:sldId id="287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а греции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8056"/>
            <a:ext cx="9144000" cy="693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600" y="533400"/>
            <a:ext cx="39632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«Олимпийская»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j04052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488065"/>
            <a:ext cx="4165600" cy="3124200"/>
          </a:xfrm>
          <a:prstGeom prst="rect">
            <a:avLst/>
          </a:prstGeom>
          <a:pattFill prst="ltUpDiag">
            <a:fgClr>
              <a:schemeClr val="accent1">
                <a:alpha val="14117"/>
              </a:schemeClr>
            </a:fgClr>
            <a:bgClr>
              <a:srgbClr val="FFFFFF">
                <a:alpha val="14117"/>
              </a:srgbClr>
            </a:bgClr>
          </a:pattFill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496200" y="2209800"/>
            <a:ext cx="449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имел право</a:t>
            </a:r>
            <a:endParaRPr lang="ru-RU" sz="2400" baseline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участвовать в Олимпийских</a:t>
            </a:r>
            <a:endParaRPr lang="ru-RU" sz="2400" baseline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играх?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месяцев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атлеты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обязаны были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готовиться к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играм?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/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272" y="1809690"/>
            <a:ext cx="2748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стр. </a:t>
            </a:r>
            <a:r>
              <a:rPr lang="ru-RU" sz="2400" b="1" dirty="0"/>
              <a:t>155-156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600" y="533400"/>
            <a:ext cx="39632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«Олимпийская»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j04052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4165600" cy="3124200"/>
          </a:xfrm>
          <a:prstGeom prst="rect">
            <a:avLst/>
          </a:prstGeom>
          <a:pattFill prst="ltUpDiag">
            <a:fgClr>
              <a:schemeClr val="accent1">
                <a:alpha val="14117"/>
              </a:schemeClr>
            </a:fgClr>
            <a:bgClr>
              <a:srgbClr val="FFFFFF">
                <a:alpha val="14117"/>
              </a:srgbClr>
            </a:bgClr>
          </a:pattFill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495800" y="1981200"/>
            <a:ext cx="419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имел право участвовать в Олимпийских играх?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FF0000"/>
                </a:solidFill>
              </a:rPr>
              <a:t>В состязаниях могли участвовать все свободные греки, женщинам вход запрещался.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месяцев атлеты обязаны были готовиться к Играм?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10 месяцев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гонки на колесница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4000" contrast="14000"/>
          </a:blip>
          <a:srcRect/>
          <a:stretch>
            <a:fillRect/>
          </a:stretch>
        </p:blipFill>
        <p:spPr>
          <a:xfrm>
            <a:off x="6660931" y="4171287"/>
            <a:ext cx="2448267" cy="2534936"/>
          </a:xfrm>
        </p:spPr>
      </p:pic>
      <p:pic>
        <p:nvPicPr>
          <p:cNvPr id="16" name="Picture 16" descr="https://avatars.mds.yandex.net/get-zen_doc/28845/pub_5be992cb71f3db00aaf9cf98_5be9931926cf1600a9cb6fd5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0089" y="50860"/>
            <a:ext cx="28956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75909" y="1752600"/>
            <a:ext cx="3774856" cy="3112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E:\Новая папка (3)\67954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9469" y="4495800"/>
            <a:ext cx="2501462" cy="2133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2034" y="1199932"/>
            <a:ext cx="3530424" cy="3295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748" y="-123506"/>
            <a:ext cx="35506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«Спортивная»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669769" y="2932628"/>
            <a:ext cx="1543050" cy="376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00400" y="2845218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состязаний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648987" y="3736179"/>
            <a:ext cx="1543050" cy="376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669769" y="4253367"/>
            <a:ext cx="1543050" cy="376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87046" y="2552601"/>
            <a:ext cx="3200400" cy="19203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День второй - Пятиборье: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1)____________________________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2)____________________________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3)____________________________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4)____________________________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5)____________________________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26" y="4441486"/>
            <a:ext cx="3429000" cy="2514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717394" y="2512872"/>
            <a:ext cx="179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третий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3678" y="330688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четвёртый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380" y="1690097"/>
            <a:ext cx="3563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с. 157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снизу)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158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34661" y="1656507"/>
            <a:ext cx="225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3657600" y="2460838"/>
            <a:ext cx="533400" cy="3550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876800" y="2846026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288629" y="3405220"/>
            <a:ext cx="1309942" cy="870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673" name="Прямая со стрелкой 28672"/>
          <p:cNvCxnSpPr/>
          <p:nvPr/>
        </p:nvCxnSpPr>
        <p:spPr>
          <a:xfrm>
            <a:off x="5046189" y="3168383"/>
            <a:ext cx="1250731" cy="379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275909" y="2178423"/>
            <a:ext cx="3868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196" y="1114390"/>
            <a:ext cx="225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838200" y="381000"/>
            <a:ext cx="35512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«Спортивная»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5770418" y="2036618"/>
            <a:ext cx="1771650" cy="376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кулачный бой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810000" y="29718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Виды состязаний</a:t>
            </a:r>
            <a:r>
              <a:rPr lang="ru-RU" b="1">
                <a:latin typeface="Calibri" pitchFamily="34" charset="0"/>
                <a:cs typeface="Times New Roman" pitchFamily="18" charset="0"/>
              </a:rPr>
              <a:t>»</a:t>
            </a:r>
            <a:endParaRPr lang="ru-RU">
              <a:cs typeface="Arial" charset="0"/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6628750" y="3156744"/>
            <a:ext cx="1905000" cy="376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бег с оружием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4038600" y="4186238"/>
            <a:ext cx="1828800" cy="376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гонки колесниц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4916488" y="3541712"/>
            <a:ext cx="381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3429000" y="29718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Rectangle 6"/>
          <p:cNvSpPr>
            <a:spLocks noChangeArrowheads="1"/>
          </p:cNvSpPr>
          <p:nvPr/>
        </p:nvSpPr>
        <p:spPr bwMode="auto">
          <a:xfrm>
            <a:off x="152400" y="2057400"/>
            <a:ext cx="320040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Arial" pitchFamily="34" charset="0"/>
              </a:rPr>
              <a:t>День второй - </a:t>
            </a:r>
            <a:r>
              <a:rPr lang="ru-RU" b="1" dirty="0" smtClean="0">
                <a:latin typeface="Times New Roman" pitchFamily="18" charset="0"/>
                <a:cs typeface="Arial" charset="0"/>
              </a:rPr>
              <a:t>Пятиборье</a:t>
            </a:r>
            <a:r>
              <a:rPr lang="ru-RU" b="1" dirty="0">
                <a:latin typeface="Times New Roman" pitchFamily="18" charset="0"/>
                <a:cs typeface="Arial" charset="0"/>
              </a:rPr>
              <a:t>:</a:t>
            </a:r>
          </a:p>
          <a:p>
            <a:r>
              <a:rPr lang="ru-RU" b="1" dirty="0">
                <a:latin typeface="Times New Roman" pitchFamily="18" charset="0"/>
                <a:cs typeface="Arial" charset="0"/>
              </a:rPr>
              <a:t>1)_</a:t>
            </a:r>
            <a:r>
              <a:rPr lang="ru-RU" u="sng" dirty="0">
                <a:latin typeface="Calibri" pitchFamily="34" charset="0"/>
              </a:rPr>
              <a:t>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бег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___________________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)_ прыжки в длину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______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)_ метание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копья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________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4)_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метание диска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________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)_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борьба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_______________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6" name="Рисунок 2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" descr="E:\Новая папка (3)\679548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7325" y="3581400"/>
            <a:ext cx="26066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5" descr="гонки на колесницах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bright="-14000" contrast="14000"/>
          </a:blip>
          <a:srcRect/>
          <a:stretch>
            <a:fillRect/>
          </a:stretch>
        </p:blipFill>
        <p:spPr>
          <a:xfrm>
            <a:off x="3886200" y="4650422"/>
            <a:ext cx="2133600" cy="2208011"/>
          </a:xfrm>
        </p:spPr>
      </p:pic>
      <p:pic>
        <p:nvPicPr>
          <p:cNvPr id="16399" name="Picture 16" descr="https://avatars.mds.yandex.net/get-zen_doc/28845/pub_5be992cb71f3db00aaf9cf98_5be9931926cf1600a9cb6fd5/scale_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0"/>
            <a:ext cx="28956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53100" y="2612023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День третий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3740727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День четвёртый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5250873" y="2781300"/>
            <a:ext cx="5334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309663" y="2522830"/>
            <a:ext cx="319087" cy="178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218218" y="2951018"/>
            <a:ext cx="297873" cy="190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Пять незабываемых дней.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/>
              <a:t>5 день.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143000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Награждение победителей.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пятый заключительный день  Игр перед храмом Зевса, ставили стол из золота и слоновой кости. На нем лежали награды – венки из ветвей оливы. Победители один за другим подходили к главному судье, который возлагал на их головы наградные венки. Глашатай объявлял имя атлета и называл его родной город. А зрители восторженно кричали: «Слава победителю!» 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1119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814462">
            <a:off x="4787540" y="3582447"/>
            <a:ext cx="3236737" cy="2947264"/>
          </a:xfrm>
          <a:prstGeom prst="rect">
            <a:avLst/>
          </a:prstGeom>
          <a:noFill/>
        </p:spPr>
      </p:pic>
      <p:pic>
        <p:nvPicPr>
          <p:cNvPr id="4099" name="Picture 3" descr="E:\Новая папка (3)\olymp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962400"/>
            <a:ext cx="1838070" cy="2708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Самые знаменитые олимпийцы древности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upload.wikimedia.org/wikipedia/commons/thumb/b/bb/Thermae_boxer_Massimo_Inv1055.jpg/210px-Thermae_boxer_Massimo_Inv1055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285860"/>
            <a:ext cx="2714644" cy="3571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43700" y="5000636"/>
            <a:ext cx="2000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Феаген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E:\Новая папка (3)\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785926"/>
            <a:ext cx="2450063" cy="42433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flipH="1">
            <a:off x="3214678" y="6143644"/>
            <a:ext cx="257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Милон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5" descr="полидам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9600" y="1295400"/>
            <a:ext cx="2286000" cy="368715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5800" y="5029200"/>
            <a:ext cx="1857375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Полидам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7000" y="228600"/>
            <a:ext cx="36817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«Легендарная»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2819400"/>
          <a:ext cx="8382000" cy="2895600"/>
        </p:xfrm>
        <a:graphic>
          <a:graphicData uri="http://schemas.openxmlformats.org/drawingml/2006/table">
            <a:tbl>
              <a:tblPr/>
              <a:tblGrid>
                <a:gridCol w="623132"/>
                <a:gridCol w="665141"/>
                <a:gridCol w="665141"/>
                <a:gridCol w="265060"/>
                <a:gridCol w="6163526"/>
              </a:tblGrid>
              <a:tr h="4826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Имя атлета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Подвиги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А) Полидам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Б) Феаген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В) Милон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1) первый силач Эллады (носил телёнка)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2) Удерживал за колесо колесницу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3) Унёс статую с рыночной площади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4800" y="1600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Задание:  прочитать п. 4 с. 159-160  учебника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вторую таблицу под буквы нести цифры подвигов каждого атлета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0800" y="304800"/>
            <a:ext cx="36817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«Легендарная»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2819400"/>
          <a:ext cx="8153400" cy="2895600"/>
        </p:xfrm>
        <a:graphic>
          <a:graphicData uri="http://schemas.openxmlformats.org/drawingml/2006/table">
            <a:tbl>
              <a:tblPr/>
              <a:tblGrid>
                <a:gridCol w="623132"/>
                <a:gridCol w="665141"/>
                <a:gridCol w="665141"/>
                <a:gridCol w="265060"/>
                <a:gridCol w="5934926"/>
              </a:tblGrid>
              <a:tr h="4826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Имя атлета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Подвиги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А) Полидам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Б) Феаген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В) Милон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1) первый силач Эллады (носил телёнка)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2) Удерживал за колесо колесницу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3) Унёс статую с рыночной площади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4800" y="1600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Задание:  прочитать п. 4 с. 159-160  учебника и   сопоставить имя атлета с их подвигами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7400" y="6096000"/>
            <a:ext cx="4941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оцениваем себя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9400" y="228600"/>
            <a:ext cx="32848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«Финишная»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01132" y="1538646"/>
            <a:ext cx="705879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«Крестики-нолики»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(под цифрой каждого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вам необходимо поставить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«Х-ДА» или «0-НЕТ»).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657600" y="2895600"/>
          <a:ext cx="2667000" cy="2350008"/>
        </p:xfrm>
        <a:graphic>
          <a:graphicData uri="http://schemas.openxmlformats.org/drawingml/2006/table">
            <a:tbl>
              <a:tblPr/>
              <a:tblGrid>
                <a:gridCol w="870340"/>
                <a:gridCol w="897802"/>
                <a:gridCol w="898858"/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F:\серая флешка\заставка\школа\математика\h_UuHOIky0V5W1Nis93Tfc2lQSnZhtzgGw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0"/>
            <a:ext cx="3357586" cy="2776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9400" y="228600"/>
            <a:ext cx="32848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«Финишная»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600200"/>
            <a:ext cx="89160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«Крестики-нолики»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 цифрой каждого предложения вам необходимо поставить «Х-ДА» или «0-НЕТ»).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124200" y="2362200"/>
          <a:ext cx="2667000" cy="2919984"/>
        </p:xfrm>
        <a:graphic>
          <a:graphicData uri="http://schemas.openxmlformats.org/drawingml/2006/table">
            <a:tbl>
              <a:tblPr/>
              <a:tblGrid>
                <a:gridCol w="870340"/>
                <a:gridCol w="897802"/>
                <a:gridCol w="898858"/>
              </a:tblGrid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1047750" algn="l"/>
                        </a:tabLst>
                        <a:defRPr/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1047750" algn="l"/>
                        </a:tabLst>
                        <a:defRPr/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Х</a:t>
                      </a:r>
                      <a:endParaRPr lang="ru-RU" sz="24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  <a:tabLst>
                          <a:tab pos="104775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rot="5400000">
            <a:off x="3238500" y="2857500"/>
            <a:ext cx="2362200" cy="213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0200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96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Brush Script MT" pitchFamily="66" charset="0"/>
              </a:rPr>
              <a:t>Что общего?</a:t>
            </a:r>
          </a:p>
        </p:txBody>
      </p:sp>
      <p:pic>
        <p:nvPicPr>
          <p:cNvPr id="8" name="Picture 2" descr="Олимпиада-2022. Церемония награждения. Десятый д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" y="1607127"/>
            <a:ext cx="4229765" cy="31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1000"/>
            <a:ext cx="944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Brush Script MT" pitchFamily="66" charset="0"/>
              </a:rPr>
              <a:t>Тема урока: «Олимпийские игры в древности»</a:t>
            </a:r>
          </a:p>
        </p:txBody>
      </p:sp>
      <p:pic>
        <p:nvPicPr>
          <p:cNvPr id="6" name="Рисунок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8458200" cy="4267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12192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вопрос урока: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чего нужны были грекам Олимпийские игры?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Подсчитываем смайлики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5 – 6 зеленых смайликов – оценка 5!</a:t>
            </a:r>
          </a:p>
          <a:p>
            <a:r>
              <a:rPr lang="ru-RU" sz="3600" dirty="0" smtClean="0"/>
              <a:t>4 – 3 красных смайликов – оценка 4!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Молодцы!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44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6436" y="533400"/>
            <a:ext cx="3696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897" y="1118175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§33 читать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одно из заданий!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 ответить на вопросы  – «3» оценка;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кроссворд «Олимпийские игры в древности»  – «4» оценка;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сообщение «4  мифа основания Олимпийских игр»  - «5» оценка.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серая флешка\заставка\школа\кроссворд шко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000480"/>
            <a:ext cx="421484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0200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Brush Script MT" pitchFamily="66" charset="0"/>
              </a:rPr>
              <a:t>Тема урока: «Олимпийские игры в древности»</a:t>
            </a:r>
          </a:p>
        </p:txBody>
      </p:sp>
      <p:pic>
        <p:nvPicPr>
          <p:cNvPr id="7" name="Picture 2" descr="Олимпиада-2022. Церемония награждения. Десятый д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7127"/>
            <a:ext cx="4229765" cy="319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304800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Основание Олимпийских игр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Первые Олимпийские игры.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Пять незабываемых дней.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Знаменитые атлеты.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514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вопрос урока: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чего нужны были грекам Олимпийские игры?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733800"/>
            <a:ext cx="5715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19200" y="838200"/>
            <a:ext cx="47384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Станция </a:t>
            </a:r>
          </a:p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«Историческая»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3400" y="312420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8900" algn="l"/>
                <a:tab pos="574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  <a:tab pos="574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послужило началу проведения Олимпийских игр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  <a:tab pos="574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Кто повелел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устраивать состязания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900" algn="l"/>
                <a:tab pos="574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Где проводились Олимпийские игры?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0"/>
            <a:ext cx="266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4000" y="2514600"/>
            <a:ext cx="439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«Миф об основании Олимпийских игр»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914400"/>
            <a:ext cx="47384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Станция </a:t>
            </a:r>
          </a:p>
          <a:p>
            <a:pPr marL="1028700" marR="0" lvl="0" indent="-1028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«Историческая»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30480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8900" algn="l"/>
                <a:tab pos="574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88900" algn="l"/>
                <a:tab pos="57467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послужило началу проведения Олимпийских игр?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574675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Победа Зевса над Кроном)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57467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Кто повелел устраивать состязания?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(Бог Зевс)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900" algn="l"/>
                <a:tab pos="574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Где проводились Олимпийские игры?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земле Олимпии)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0"/>
            <a:ext cx="266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24000" y="2514600"/>
            <a:ext cx="439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«Миф об основании Олимпийских игр»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600" y="533400"/>
            <a:ext cx="44642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«Географическая»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ользователь\Pictures\Scan-210205-00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343400" cy="381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419600" y="1905000"/>
            <a:ext cx="472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Обведите границы Южной Греции.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Закрасьте кружочек города Олимпия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Надпишите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карте дату Первых Олимпийских игр.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609600" y="5791200"/>
            <a:ext cx="142875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1000" y="6096000"/>
            <a:ext cx="457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4800" y="52578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Условные обозначения: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66800" y="5638800"/>
            <a:ext cx="28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греков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90600" y="5943600"/>
            <a:ext cx="28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Границы Южной Греции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24000" y="6248400"/>
            <a:ext cx="28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Олимпийские игры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62484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776 г. до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600" y="533400"/>
            <a:ext cx="44642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«Географическая»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ользователь\Pictures\Scan-210205-00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419600" cy="381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419600" y="1905000"/>
            <a:ext cx="472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Обведите границы Южной Греции.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Закрасьте кружочек города Олимпия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Укажите на карте дату Первых Олимпийских игр.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609600" y="5791200"/>
            <a:ext cx="142875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1000" y="6096000"/>
            <a:ext cx="457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4800" y="52578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Условные обозначения: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66800" y="5638800"/>
            <a:ext cx="28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греков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90600" y="5943600"/>
            <a:ext cx="28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Границы Южной Греции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24000" y="6248400"/>
            <a:ext cx="28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Олимпийские игры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3000" y="26670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776 г. до н.э.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1371600" y="30480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4800" y="62484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776 г. до н.э.</a:t>
            </a:r>
          </a:p>
        </p:txBody>
      </p:sp>
      <p:sp>
        <p:nvSpPr>
          <p:cNvPr id="27" name="Полилиния 26"/>
          <p:cNvSpPr/>
          <p:nvPr/>
        </p:nvSpPr>
        <p:spPr>
          <a:xfrm rot="21436743">
            <a:off x="914400" y="2286000"/>
            <a:ext cx="3098800" cy="2969491"/>
          </a:xfrm>
          <a:custGeom>
            <a:avLst/>
            <a:gdLst>
              <a:gd name="connsiteX0" fmla="*/ 431800 w 3098800"/>
              <a:gd name="connsiteY0" fmla="*/ 115455 h 2969491"/>
              <a:gd name="connsiteX1" fmla="*/ 390236 w 3098800"/>
              <a:gd name="connsiteY1" fmla="*/ 281710 h 2969491"/>
              <a:gd name="connsiteX2" fmla="*/ 210127 w 3098800"/>
              <a:gd name="connsiteY2" fmla="*/ 531092 h 2969491"/>
              <a:gd name="connsiteX3" fmla="*/ 2309 w 3098800"/>
              <a:gd name="connsiteY3" fmla="*/ 586510 h 2969491"/>
              <a:gd name="connsiteX4" fmla="*/ 223981 w 3098800"/>
              <a:gd name="connsiteY4" fmla="*/ 780473 h 2969491"/>
              <a:gd name="connsiteX5" fmla="*/ 293254 w 3098800"/>
              <a:gd name="connsiteY5" fmla="*/ 946728 h 2969491"/>
              <a:gd name="connsiteX6" fmla="*/ 722745 w 3098800"/>
              <a:gd name="connsiteY6" fmla="*/ 1265382 h 2969491"/>
              <a:gd name="connsiteX7" fmla="*/ 695036 w 3098800"/>
              <a:gd name="connsiteY7" fmla="*/ 1611746 h 2969491"/>
              <a:gd name="connsiteX8" fmla="*/ 598054 w 3098800"/>
              <a:gd name="connsiteY8" fmla="*/ 1764146 h 2969491"/>
              <a:gd name="connsiteX9" fmla="*/ 625763 w 3098800"/>
              <a:gd name="connsiteY9" fmla="*/ 1902692 h 2969491"/>
              <a:gd name="connsiteX10" fmla="*/ 736600 w 3098800"/>
              <a:gd name="connsiteY10" fmla="*/ 2055092 h 2969491"/>
              <a:gd name="connsiteX11" fmla="*/ 722745 w 3098800"/>
              <a:gd name="connsiteY11" fmla="*/ 2235201 h 2969491"/>
              <a:gd name="connsiteX12" fmla="*/ 875145 w 3098800"/>
              <a:gd name="connsiteY12" fmla="*/ 2318328 h 2969491"/>
              <a:gd name="connsiteX13" fmla="*/ 999836 w 3098800"/>
              <a:gd name="connsiteY13" fmla="*/ 2429164 h 2969491"/>
              <a:gd name="connsiteX14" fmla="*/ 1082963 w 3098800"/>
              <a:gd name="connsiteY14" fmla="*/ 2138219 h 2969491"/>
              <a:gd name="connsiteX15" fmla="*/ 1179945 w 3098800"/>
              <a:gd name="connsiteY15" fmla="*/ 1916546 h 2969491"/>
              <a:gd name="connsiteX16" fmla="*/ 1276927 w 3098800"/>
              <a:gd name="connsiteY16" fmla="*/ 2096655 h 2969491"/>
              <a:gd name="connsiteX17" fmla="*/ 1470891 w 3098800"/>
              <a:gd name="connsiteY17" fmla="*/ 2359892 h 2969491"/>
              <a:gd name="connsiteX18" fmla="*/ 1526309 w 3098800"/>
              <a:gd name="connsiteY18" fmla="*/ 2733964 h 2969491"/>
              <a:gd name="connsiteX19" fmla="*/ 1720272 w 3098800"/>
              <a:gd name="connsiteY19" fmla="*/ 2941782 h 2969491"/>
              <a:gd name="connsiteX20" fmla="*/ 1747981 w 3098800"/>
              <a:gd name="connsiteY20" fmla="*/ 2567710 h 2969491"/>
              <a:gd name="connsiteX21" fmla="*/ 1872672 w 3098800"/>
              <a:gd name="connsiteY21" fmla="*/ 2332182 h 2969491"/>
              <a:gd name="connsiteX22" fmla="*/ 2094345 w 3098800"/>
              <a:gd name="connsiteY22" fmla="*/ 2346037 h 2969491"/>
              <a:gd name="connsiteX23" fmla="*/ 2149763 w 3098800"/>
              <a:gd name="connsiteY23" fmla="*/ 2609273 h 2969491"/>
              <a:gd name="connsiteX24" fmla="*/ 2523836 w 3098800"/>
              <a:gd name="connsiteY24" fmla="*/ 2886364 h 2969491"/>
              <a:gd name="connsiteX25" fmla="*/ 2551545 w 3098800"/>
              <a:gd name="connsiteY25" fmla="*/ 2720110 h 2969491"/>
              <a:gd name="connsiteX26" fmla="*/ 2440709 w 3098800"/>
              <a:gd name="connsiteY26" fmla="*/ 2567710 h 2969491"/>
              <a:gd name="connsiteX27" fmla="*/ 2537691 w 3098800"/>
              <a:gd name="connsiteY27" fmla="*/ 2387601 h 2969491"/>
              <a:gd name="connsiteX28" fmla="*/ 2399145 w 3098800"/>
              <a:gd name="connsiteY28" fmla="*/ 2013528 h 2969491"/>
              <a:gd name="connsiteX29" fmla="*/ 2066636 w 3098800"/>
              <a:gd name="connsiteY29" fmla="*/ 1362364 h 2969491"/>
              <a:gd name="connsiteX30" fmla="*/ 2163618 w 3098800"/>
              <a:gd name="connsiteY30" fmla="*/ 1182255 h 2969491"/>
              <a:gd name="connsiteX31" fmla="*/ 2385291 w 3098800"/>
              <a:gd name="connsiteY31" fmla="*/ 1320801 h 2969491"/>
              <a:gd name="connsiteX32" fmla="*/ 2537691 w 3098800"/>
              <a:gd name="connsiteY32" fmla="*/ 1348510 h 2969491"/>
              <a:gd name="connsiteX33" fmla="*/ 2482272 w 3098800"/>
              <a:gd name="connsiteY33" fmla="*/ 1487055 h 2969491"/>
              <a:gd name="connsiteX34" fmla="*/ 2690091 w 3098800"/>
              <a:gd name="connsiteY34" fmla="*/ 1584037 h 2969491"/>
              <a:gd name="connsiteX35" fmla="*/ 2731654 w 3098800"/>
              <a:gd name="connsiteY35" fmla="*/ 1500910 h 2969491"/>
              <a:gd name="connsiteX36" fmla="*/ 3078018 w 3098800"/>
              <a:gd name="connsiteY36" fmla="*/ 1431637 h 2969491"/>
              <a:gd name="connsiteX37" fmla="*/ 2856345 w 3098800"/>
              <a:gd name="connsiteY37" fmla="*/ 1112982 h 2969491"/>
              <a:gd name="connsiteX38" fmla="*/ 2800927 w 3098800"/>
              <a:gd name="connsiteY38" fmla="*/ 1223819 h 2969491"/>
              <a:gd name="connsiteX39" fmla="*/ 2579254 w 3098800"/>
              <a:gd name="connsiteY39" fmla="*/ 877455 h 2969491"/>
              <a:gd name="connsiteX40" fmla="*/ 2468418 w 3098800"/>
              <a:gd name="connsiteY40" fmla="*/ 725055 h 2969491"/>
              <a:gd name="connsiteX41" fmla="*/ 2163618 w 3098800"/>
              <a:gd name="connsiteY41" fmla="*/ 544946 h 2969491"/>
              <a:gd name="connsiteX42" fmla="*/ 1567872 w 3098800"/>
              <a:gd name="connsiteY42" fmla="*/ 198582 h 2969491"/>
              <a:gd name="connsiteX43" fmla="*/ 1138381 w 3098800"/>
              <a:gd name="connsiteY43" fmla="*/ 18473 h 2969491"/>
              <a:gd name="connsiteX44" fmla="*/ 902854 w 3098800"/>
              <a:gd name="connsiteY44" fmla="*/ 87746 h 2969491"/>
              <a:gd name="connsiteX45" fmla="*/ 764309 w 3098800"/>
              <a:gd name="connsiteY45" fmla="*/ 212437 h 2969491"/>
              <a:gd name="connsiteX46" fmla="*/ 431800 w 3098800"/>
              <a:gd name="connsiteY46" fmla="*/ 115455 h 296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98800" h="2969491">
                <a:moveTo>
                  <a:pt x="431800" y="115455"/>
                </a:moveTo>
                <a:cubicBezTo>
                  <a:pt x="369455" y="127001"/>
                  <a:pt x="427181" y="212437"/>
                  <a:pt x="390236" y="281710"/>
                </a:cubicBezTo>
                <a:cubicBezTo>
                  <a:pt x="353291" y="350983"/>
                  <a:pt x="274781" y="480292"/>
                  <a:pt x="210127" y="531092"/>
                </a:cubicBezTo>
                <a:cubicBezTo>
                  <a:pt x="145473" y="581892"/>
                  <a:pt x="0" y="544947"/>
                  <a:pt x="2309" y="586510"/>
                </a:cubicBezTo>
                <a:cubicBezTo>
                  <a:pt x="4618" y="628074"/>
                  <a:pt x="175490" y="720437"/>
                  <a:pt x="223981" y="780473"/>
                </a:cubicBezTo>
                <a:cubicBezTo>
                  <a:pt x="272472" y="840509"/>
                  <a:pt x="210127" y="865910"/>
                  <a:pt x="293254" y="946728"/>
                </a:cubicBezTo>
                <a:cubicBezTo>
                  <a:pt x="376381" y="1027546"/>
                  <a:pt x="655781" y="1154546"/>
                  <a:pt x="722745" y="1265382"/>
                </a:cubicBezTo>
                <a:cubicBezTo>
                  <a:pt x="789709" y="1376218"/>
                  <a:pt x="715818" y="1528619"/>
                  <a:pt x="695036" y="1611746"/>
                </a:cubicBezTo>
                <a:cubicBezTo>
                  <a:pt x="674254" y="1694873"/>
                  <a:pt x="609599" y="1715655"/>
                  <a:pt x="598054" y="1764146"/>
                </a:cubicBezTo>
                <a:cubicBezTo>
                  <a:pt x="586509" y="1812637"/>
                  <a:pt x="602672" y="1854201"/>
                  <a:pt x="625763" y="1902692"/>
                </a:cubicBezTo>
                <a:cubicBezTo>
                  <a:pt x="648854" y="1951183"/>
                  <a:pt x="720436" y="1999674"/>
                  <a:pt x="736600" y="2055092"/>
                </a:cubicBezTo>
                <a:cubicBezTo>
                  <a:pt x="752764" y="2110510"/>
                  <a:pt x="699654" y="2191328"/>
                  <a:pt x="722745" y="2235201"/>
                </a:cubicBezTo>
                <a:cubicBezTo>
                  <a:pt x="745836" y="2279074"/>
                  <a:pt x="828963" y="2286001"/>
                  <a:pt x="875145" y="2318328"/>
                </a:cubicBezTo>
                <a:cubicBezTo>
                  <a:pt x="921327" y="2350655"/>
                  <a:pt x="965200" y="2459182"/>
                  <a:pt x="999836" y="2429164"/>
                </a:cubicBezTo>
                <a:cubicBezTo>
                  <a:pt x="1034472" y="2399146"/>
                  <a:pt x="1052945" y="2223655"/>
                  <a:pt x="1082963" y="2138219"/>
                </a:cubicBezTo>
                <a:cubicBezTo>
                  <a:pt x="1112981" y="2052783"/>
                  <a:pt x="1147618" y="1923473"/>
                  <a:pt x="1179945" y="1916546"/>
                </a:cubicBezTo>
                <a:cubicBezTo>
                  <a:pt x="1212272" y="1909619"/>
                  <a:pt x="1228436" y="2022764"/>
                  <a:pt x="1276927" y="2096655"/>
                </a:cubicBezTo>
                <a:cubicBezTo>
                  <a:pt x="1325418" y="2170546"/>
                  <a:pt x="1429327" y="2253674"/>
                  <a:pt x="1470891" y="2359892"/>
                </a:cubicBezTo>
                <a:cubicBezTo>
                  <a:pt x="1512455" y="2466110"/>
                  <a:pt x="1484746" y="2636982"/>
                  <a:pt x="1526309" y="2733964"/>
                </a:cubicBezTo>
                <a:cubicBezTo>
                  <a:pt x="1567873" y="2830946"/>
                  <a:pt x="1683327" y="2969491"/>
                  <a:pt x="1720272" y="2941782"/>
                </a:cubicBezTo>
                <a:cubicBezTo>
                  <a:pt x="1757217" y="2914073"/>
                  <a:pt x="1722581" y="2669310"/>
                  <a:pt x="1747981" y="2567710"/>
                </a:cubicBezTo>
                <a:cubicBezTo>
                  <a:pt x="1773381" y="2466110"/>
                  <a:pt x="1814945" y="2369127"/>
                  <a:pt x="1872672" y="2332182"/>
                </a:cubicBezTo>
                <a:cubicBezTo>
                  <a:pt x="1930399" y="2295237"/>
                  <a:pt x="2048163" y="2299855"/>
                  <a:pt x="2094345" y="2346037"/>
                </a:cubicBezTo>
                <a:cubicBezTo>
                  <a:pt x="2140527" y="2392219"/>
                  <a:pt x="2078181" y="2519219"/>
                  <a:pt x="2149763" y="2609273"/>
                </a:cubicBezTo>
                <a:cubicBezTo>
                  <a:pt x="2221345" y="2699327"/>
                  <a:pt x="2456872" y="2867891"/>
                  <a:pt x="2523836" y="2886364"/>
                </a:cubicBezTo>
                <a:cubicBezTo>
                  <a:pt x="2590800" y="2904837"/>
                  <a:pt x="2565400" y="2773219"/>
                  <a:pt x="2551545" y="2720110"/>
                </a:cubicBezTo>
                <a:cubicBezTo>
                  <a:pt x="2537690" y="2667001"/>
                  <a:pt x="2443018" y="2623128"/>
                  <a:pt x="2440709" y="2567710"/>
                </a:cubicBezTo>
                <a:cubicBezTo>
                  <a:pt x="2438400" y="2512292"/>
                  <a:pt x="2544618" y="2479965"/>
                  <a:pt x="2537691" y="2387601"/>
                </a:cubicBezTo>
                <a:cubicBezTo>
                  <a:pt x="2530764" y="2295237"/>
                  <a:pt x="2477654" y="2184401"/>
                  <a:pt x="2399145" y="2013528"/>
                </a:cubicBezTo>
                <a:cubicBezTo>
                  <a:pt x="2320636" y="1842655"/>
                  <a:pt x="2105891" y="1500910"/>
                  <a:pt x="2066636" y="1362364"/>
                </a:cubicBezTo>
                <a:cubicBezTo>
                  <a:pt x="2027382" y="1223819"/>
                  <a:pt x="2110509" y="1189182"/>
                  <a:pt x="2163618" y="1182255"/>
                </a:cubicBezTo>
                <a:cubicBezTo>
                  <a:pt x="2216727" y="1175328"/>
                  <a:pt x="2322945" y="1293092"/>
                  <a:pt x="2385291" y="1320801"/>
                </a:cubicBezTo>
                <a:cubicBezTo>
                  <a:pt x="2447637" y="1348510"/>
                  <a:pt x="2521528" y="1320801"/>
                  <a:pt x="2537691" y="1348510"/>
                </a:cubicBezTo>
                <a:cubicBezTo>
                  <a:pt x="2553854" y="1376219"/>
                  <a:pt x="2456872" y="1447801"/>
                  <a:pt x="2482272" y="1487055"/>
                </a:cubicBezTo>
                <a:cubicBezTo>
                  <a:pt x="2507672" y="1526310"/>
                  <a:pt x="2648527" y="1581728"/>
                  <a:pt x="2690091" y="1584037"/>
                </a:cubicBezTo>
                <a:cubicBezTo>
                  <a:pt x="2731655" y="1586346"/>
                  <a:pt x="2667000" y="1526310"/>
                  <a:pt x="2731654" y="1500910"/>
                </a:cubicBezTo>
                <a:cubicBezTo>
                  <a:pt x="2796308" y="1475510"/>
                  <a:pt x="3057236" y="1496292"/>
                  <a:pt x="3078018" y="1431637"/>
                </a:cubicBezTo>
                <a:cubicBezTo>
                  <a:pt x="3098800" y="1366982"/>
                  <a:pt x="2902527" y="1147618"/>
                  <a:pt x="2856345" y="1112982"/>
                </a:cubicBezTo>
                <a:cubicBezTo>
                  <a:pt x="2810163" y="1078346"/>
                  <a:pt x="2847109" y="1263073"/>
                  <a:pt x="2800927" y="1223819"/>
                </a:cubicBezTo>
                <a:cubicBezTo>
                  <a:pt x="2754745" y="1184565"/>
                  <a:pt x="2634672" y="960582"/>
                  <a:pt x="2579254" y="877455"/>
                </a:cubicBezTo>
                <a:cubicBezTo>
                  <a:pt x="2523836" y="794328"/>
                  <a:pt x="2537691" y="780473"/>
                  <a:pt x="2468418" y="725055"/>
                </a:cubicBezTo>
                <a:cubicBezTo>
                  <a:pt x="2399145" y="669637"/>
                  <a:pt x="2163618" y="544946"/>
                  <a:pt x="2163618" y="544946"/>
                </a:cubicBezTo>
                <a:cubicBezTo>
                  <a:pt x="2013527" y="457201"/>
                  <a:pt x="1738745" y="286327"/>
                  <a:pt x="1567872" y="198582"/>
                </a:cubicBezTo>
                <a:cubicBezTo>
                  <a:pt x="1396999" y="110837"/>
                  <a:pt x="1249217" y="36946"/>
                  <a:pt x="1138381" y="18473"/>
                </a:cubicBezTo>
                <a:cubicBezTo>
                  <a:pt x="1027545" y="0"/>
                  <a:pt x="965199" y="55419"/>
                  <a:pt x="902854" y="87746"/>
                </a:cubicBezTo>
                <a:cubicBezTo>
                  <a:pt x="840509" y="120073"/>
                  <a:pt x="838200" y="214746"/>
                  <a:pt x="764309" y="212437"/>
                </a:cubicBezTo>
                <a:cubicBezTo>
                  <a:pt x="690418" y="210128"/>
                  <a:pt x="494146" y="103910"/>
                  <a:pt x="431800" y="11545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47800"/>
            <a:ext cx="317009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362200" y="533400"/>
            <a:ext cx="4808881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Побыстрее все вставайте!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мной разминку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выполняйте.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Один, два, три, четыре, пять –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Руки выше подымать!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Головою покрути – лево-право,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спеши, лево-право, лево-право.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там делает сосед?!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Передай ему привет!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теперь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поприседаем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пяти все посчитаем.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кого хрустит в коленке?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Показалось, может быть?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Потихонечку все сели.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глазами поморгали.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Один, два, три, четыре, пять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Урок продолжим мы опять!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Brush Script MT" pitchFamily="66" charset="0"/>
              </a:rPr>
              <a:t>ФИЗМИНУТКА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769</Words>
  <Application>Microsoft Office PowerPoint</Application>
  <PresentationFormat>Экран (4:3)</PresentationFormat>
  <Paragraphs>214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Пять незабываемых дней. 5 день.</vt:lpstr>
      <vt:lpstr>Самые знаменитые олимпийцы древности</vt:lpstr>
      <vt:lpstr>Презентация PowerPoint</vt:lpstr>
      <vt:lpstr>Презентация PowerPoint</vt:lpstr>
      <vt:lpstr> </vt:lpstr>
      <vt:lpstr> </vt:lpstr>
      <vt:lpstr>Презентация PowerPoint</vt:lpstr>
      <vt:lpstr>Подсчитываем смайлики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Olya</cp:lastModifiedBy>
  <cp:revision>87</cp:revision>
  <dcterms:created xsi:type="dcterms:W3CDTF">2021-02-05T02:17:27Z</dcterms:created>
  <dcterms:modified xsi:type="dcterms:W3CDTF">2022-02-17T09:10:24Z</dcterms:modified>
</cp:coreProperties>
</file>