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83" r:id="rId3"/>
    <p:sldId id="282" r:id="rId4"/>
    <p:sldId id="258" r:id="rId5"/>
    <p:sldId id="260" r:id="rId6"/>
    <p:sldId id="261" r:id="rId7"/>
    <p:sldId id="280" r:id="rId8"/>
    <p:sldId id="274" r:id="rId9"/>
    <p:sldId id="277" r:id="rId10"/>
    <p:sldId id="278" r:id="rId11"/>
    <p:sldId id="279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0F4B0-4889-4A8E-8BBD-18F55DB3797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ADB9F-7713-42D5-A087-D8C4349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7970" y="4269308"/>
            <a:ext cx="3313355" cy="1702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Использование технологии </a:t>
            </a:r>
            <a:r>
              <a:rPr lang="ru-RU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нтеллект-карт на уроках истории</a:t>
            </a:r>
            <a:endParaRPr lang="ru-RU" sz="2400" dirty="0"/>
          </a:p>
        </p:txBody>
      </p:sp>
      <p:pic>
        <p:nvPicPr>
          <p:cNvPr id="4" name="Picture 2" descr="C:\Users\Tanya\Desktop\Вебінар\OANYEQ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181" y="1268760"/>
            <a:ext cx="34893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Tanya\Desktop\Вебінар\9c8168d7-1d7d-48cd-87ce-008744c528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643" y="1862849"/>
            <a:ext cx="33877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4860032" y="1057471"/>
            <a:ext cx="3898900" cy="3552825"/>
            <a:chOff x="1880228" y="1223961"/>
            <a:chExt cx="5048250" cy="48672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10474" t="14051" r="11713" b="11012"/>
            <a:stretch/>
          </p:blipFill>
          <p:spPr bwMode="auto">
            <a:xfrm>
              <a:off x="2791887" y="2188367"/>
              <a:ext cx="3297763" cy="29956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0228" y="1223961"/>
              <a:ext cx="50482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342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я\Desktop\20220428_163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" y="0"/>
            <a:ext cx="9144267" cy="68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1. Прочитать текст;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2. Выделить ключевое;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3. Создать интеллект – карту;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4. Представить свою карту;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5. Рефлексия.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Какие трудности возникли во время работы?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Использовали бы в практике технологию интеллект - карт?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«Голова, наполненная бессвязными знаниями, похожа на кладовую, в которой все в беспорядке и где сам хозяин ничего не отыщет; голова, где только система без знания, похожа на лавку, в которой на всех ящиках есть надписи, а в ящиках пусто»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Константин Дмитриевич Ушинский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Ход </a:t>
            </a:r>
            <a:r>
              <a:rPr lang="ru-RU" dirty="0">
                <a:solidFill>
                  <a:schemeClr val="tx1"/>
                </a:solidFill>
              </a:rPr>
              <a:t>мастер – класса: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</a:t>
            </a:r>
            <a:r>
              <a:rPr lang="ru-RU" sz="3200" dirty="0">
                <a:solidFill>
                  <a:schemeClr val="tx1"/>
                </a:solidFill>
              </a:rPr>
              <a:t>. Теоритическая </a:t>
            </a:r>
            <a:r>
              <a:rPr lang="ru-RU" sz="3200" dirty="0" smtClean="0">
                <a:solidFill>
                  <a:schemeClr val="tx1"/>
                </a:solidFill>
              </a:rPr>
              <a:t>часть;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2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r>
              <a:rPr lang="ru-RU" sz="3200" dirty="0">
                <a:solidFill>
                  <a:schemeClr val="tx1"/>
                </a:solidFill>
              </a:rPr>
              <a:t>Практическая часть;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r>
              <a:rPr lang="ru-RU" sz="3200" dirty="0">
                <a:solidFill>
                  <a:schemeClr val="tx1"/>
                </a:solidFill>
              </a:rPr>
              <a:t>Обсуждение и подведение итогов.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9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РИНА\Изображения\a730e150ba5857c37765c64cfeaee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0" y="0"/>
            <a:ext cx="9248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артинки по запросу рамк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816" y="1913678"/>
            <a:ext cx="60740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37792" y="3717032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способ изображения </a:t>
            </a:r>
            <a:r>
              <a:rPr lang="ru-RU" sz="2800" dirty="0" smtClean="0"/>
              <a:t>материала </a:t>
            </a:r>
            <a:r>
              <a:rPr lang="ru-RU" sz="2800" dirty="0"/>
              <a:t>с помощью схем. </a:t>
            </a:r>
            <a:endParaRPr lang="ru-RU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828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aramond" pitchFamily="18" charset="0"/>
              </a:rPr>
              <a:t>ИНТЕЛЛЕКТУАЛЬНАЯ (МЕНТАЛЬНАЯ) КАРТА </a:t>
            </a:r>
            <a:r>
              <a:rPr lang="ru-RU" dirty="0">
                <a:latin typeface="Garamond" pitchFamily="18" charset="0"/>
              </a:rPr>
              <a:t>– </a:t>
            </a:r>
          </a:p>
        </p:txBody>
      </p:sp>
    </p:spTree>
    <p:extLst>
      <p:ext uri="{BB962C8B-B14F-4D97-AF65-F5344CB8AC3E}">
        <p14:creationId xmlns:p14="http://schemas.microsoft.com/office/powerpoint/2010/main" val="1028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anya\Desktop\Вебінар\jINhjx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5328592" cy="37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1" y="692696"/>
            <a:ext cx="3168352" cy="262731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КАРТЫ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04664"/>
            <a:ext cx="3528393" cy="3600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информацию;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информацию;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 содержание и форму текста;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информацию из текста.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563888" y="1412776"/>
            <a:ext cx="1728192" cy="1800200"/>
          </a:xfrm>
          <a:prstGeom prst="rightArrow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18730" y="2006352"/>
            <a:ext cx="1818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nya\Desktop\Вебінар\x_3a9fed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85" y="116632"/>
            <a:ext cx="3993292" cy="57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59832" y="6021288"/>
            <a:ext cx="2936875" cy="7207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Тони </a:t>
            </a:r>
            <a:r>
              <a:rPr lang="ru-RU" sz="2400" b="1" dirty="0" err="1"/>
              <a:t>Бьюзен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автор </a:t>
            </a:r>
            <a:r>
              <a:rPr lang="ru-RU" sz="2400" dirty="0" smtClean="0">
                <a:solidFill>
                  <a:schemeClr val="tx1"/>
                </a:solidFill>
              </a:rPr>
              <a:t>технологии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сайте Михаила Евгеньевича </a:t>
            </a:r>
            <a:r>
              <a:rPr lang="ru-RU" dirty="0" err="1"/>
              <a:t>Бершадского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://www.penzgtu.ru/fileadmin/filemounts/vmis/staff2015/bershad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51878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994" y="3789040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Бершадская</a:t>
            </a:r>
            <a:r>
              <a:rPr lang="ru-RU" b="1" dirty="0"/>
              <a:t> Елена Александровна</a:t>
            </a:r>
          </a:p>
        </p:txBody>
      </p:sp>
      <p:pic>
        <p:nvPicPr>
          <p:cNvPr id="1028" name="Picture 4" descr="http://900igr.net/up/datai/135868/0003-005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004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6343" y="5946965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Бершадский</a:t>
            </a:r>
            <a:r>
              <a:rPr lang="ru-RU" b="1" dirty="0" smtClean="0"/>
              <a:t> Михаил Евгеньевич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98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картинки\5ac72717a80b7506008fd2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0" y="4014"/>
            <a:ext cx="833546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10367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6B327A"/>
              </a:buClr>
              <a:buSzPct val="115000"/>
              <a:buFont typeface="Wingdings" pitchFamily="2" charset="2"/>
              <a:buChar char="ü"/>
              <a:defRPr/>
            </a:pPr>
            <a:r>
              <a:rPr lang="ru-RU" dirty="0"/>
              <a:t>строится вокруг </a:t>
            </a:r>
            <a:r>
              <a:rPr lang="ru-RU" b="1" dirty="0"/>
              <a:t>центрального объекта</a:t>
            </a:r>
            <a:r>
              <a:rPr lang="ru-RU" dirty="0"/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6B327A"/>
              </a:buClr>
              <a:buSzPct val="115000"/>
              <a:buFont typeface="Wingdings" pitchFamily="2" charset="2"/>
              <a:buChar char="ü"/>
              <a:defRPr/>
            </a:pPr>
            <a:r>
              <a:rPr lang="ru-RU" dirty="0"/>
              <a:t>каждое слово и графическое изображение становятся центром </a:t>
            </a:r>
            <a:r>
              <a:rPr lang="ru-RU" dirty="0" smtClean="0"/>
              <a:t>очередного понятия - ассоциации</a:t>
            </a:r>
            <a:r>
              <a:rPr lang="ru-RU" dirty="0"/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6B327A"/>
              </a:buClr>
              <a:buSzPct val="115000"/>
              <a:buFont typeface="Wingdings" pitchFamily="2" charset="2"/>
              <a:buChar char="ü"/>
              <a:defRPr/>
            </a:pPr>
            <a:r>
              <a:rPr lang="ru-RU" dirty="0"/>
              <a:t>весь процесс построения карты представляет собой потенциально бесконечную цепь ответвляющихся </a:t>
            </a:r>
            <a:r>
              <a:rPr lang="ru-RU" dirty="0" smtClean="0"/>
              <a:t>понятий </a:t>
            </a:r>
            <a:r>
              <a:rPr lang="ru-RU" dirty="0"/>
              <a:t>исходящих из общего центра или сходящихся к нему. </a:t>
            </a:r>
          </a:p>
        </p:txBody>
      </p:sp>
    </p:spTree>
    <p:extLst>
      <p:ext uri="{BB962C8B-B14F-4D97-AF65-F5344CB8AC3E}">
        <p14:creationId xmlns:p14="http://schemas.microsoft.com/office/powerpoint/2010/main" val="36070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Ол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" y="980728"/>
            <a:ext cx="9125995" cy="49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397</TotalTime>
  <Words>209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Использование технологии интеллект-карт на уроках истории</vt:lpstr>
      <vt:lpstr>Презентация PowerPoint</vt:lpstr>
      <vt:lpstr>    Ход мастер – класса: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интеллект-карт на уроках истории</dc:title>
  <dc:creator>Оля</dc:creator>
  <cp:lastModifiedBy>Olya</cp:lastModifiedBy>
  <cp:revision>39</cp:revision>
  <dcterms:created xsi:type="dcterms:W3CDTF">2022-01-20T11:08:16Z</dcterms:created>
  <dcterms:modified xsi:type="dcterms:W3CDTF">2022-04-28T15:22:25Z</dcterms:modified>
</cp:coreProperties>
</file>