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94660"/>
  </p:normalViewPr>
  <p:slideViewPr>
    <p:cSldViewPr>
      <p:cViewPr varScale="1">
        <p:scale>
          <a:sx n="69" d="100"/>
          <a:sy n="69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01.03.2022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0750"/>
            <a:ext cx="7992888" cy="1828090"/>
          </a:xfrm>
        </p:spPr>
        <p:txBody>
          <a:bodyPr/>
          <a:lstStyle/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«ФИНАНСОВЫЙ ГЕНИЙ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0"/>
            <a:ext cx="6400800" cy="1491952"/>
          </a:xfrm>
        </p:spPr>
        <p:txBody>
          <a:bodyPr/>
          <a:lstStyle/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Интеллектуальное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шоу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endParaRPr lang="ru-RU" dirty="0"/>
          </a:p>
        </p:txBody>
      </p:sp>
      <p:pic>
        <p:nvPicPr>
          <p:cNvPr id="1026" name="Picture 2" descr="https://thumbs.dreamstime.com/b/vector-%D0%B8-%D1%8E%D1%81%D1%82%D1%80%D0%B0%D1%86%D0%B8%D1%8F-%D1%81%D1%87%D0%B0%D1%81%D1%82-%D0%B8%D0%B2%D1%8B%D1%85-%D0%BC%D0%B8-%D1%8B%D1%85-%D1%85%D0%B0%D1%80%D0%B0%D0%BA%D1%82%D0%B5%D1%80%D0%BE%D0%B2-%D0%B5%D1%82%D0%B5%D0%B9-70387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88840"/>
            <a:ext cx="44644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07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раунд </a:t>
            </a:r>
            <a:br>
              <a:rPr lang="ru-RU" dirty="0" smtClean="0"/>
            </a:br>
            <a:r>
              <a:rPr lang="ru-RU" dirty="0" smtClean="0"/>
              <a:t>ЗАГАДКИ</a:t>
            </a:r>
            <a:endParaRPr lang="ru-RU" dirty="0"/>
          </a:p>
        </p:txBody>
      </p:sp>
      <p:pic>
        <p:nvPicPr>
          <p:cNvPr id="9218" name="Picture 2" descr="https://brain-out.site/wp-content/uploads/2021/04/kid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378474" cy="51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7620" y="1700808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меня нет и рубля,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Хоть и маленькая я.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Наберёшь меня сто штук —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и рубль, милый друг.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054477"/>
            <a:ext cx="19548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Копейка</a:t>
            </a:r>
          </a:p>
        </p:txBody>
      </p:sp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4524" y="1575729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— средство обращения,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— средство накопления.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стоимости также,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Также  средство  платежа.  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970543"/>
            <a:ext cx="16987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Деньги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9403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/>
              <a:t>Герб и циферки в рядах</a:t>
            </a:r>
            <a:br>
              <a:rPr lang="ru-RU" sz="4800" dirty="0"/>
            </a:br>
            <a:r>
              <a:rPr lang="ru-RU" sz="4800" dirty="0"/>
              <a:t>Стоят на разных сторонах.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3656" y="945217"/>
            <a:ext cx="2032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Монетка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4259" y="2074176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Глиняная кошечка: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голове — окошечко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78383" y="1480140"/>
            <a:ext cx="2009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4867" y="604664"/>
            <a:ext cx="8229600" cy="1600200"/>
          </a:xfrm>
        </p:spPr>
        <p:txBody>
          <a:bodyPr/>
          <a:lstStyle/>
          <a:p>
            <a:r>
              <a:rPr lang="ru-RU" sz="4400" dirty="0" smtClean="0"/>
              <a:t>3 раунд</a:t>
            </a:r>
            <a:br>
              <a:rPr lang="ru-RU" sz="4400" dirty="0" smtClean="0"/>
            </a:br>
            <a:r>
              <a:rPr lang="ru-RU" sz="4400" dirty="0" smtClean="0"/>
              <a:t>ЛОГИЧЕСКИЕ ГОЛОВОЛОМКИ</a:t>
            </a:r>
            <a:endParaRPr lang="ru-RU" sz="4400" dirty="0"/>
          </a:p>
        </p:txBody>
      </p:sp>
      <p:pic>
        <p:nvPicPr>
          <p:cNvPr id="11266" name="Picture 2" descr="https://i.pinimg.com/736x/63/b1/12/63b112f9e21258e9c814a3efd86865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917" y="2204864"/>
            <a:ext cx="66675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634" y="1487511"/>
            <a:ext cx="8229600" cy="952128"/>
          </a:xfrm>
        </p:spPr>
        <p:txBody>
          <a:bodyPr/>
          <a:lstStyle/>
          <a:p>
            <a:r>
              <a:rPr lang="ru-RU" dirty="0" smtClean="0"/>
              <a:t>Виды денег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706476"/>
              </p:ext>
            </p:extLst>
          </p:nvPr>
        </p:nvGraphicFramePr>
        <p:xfrm>
          <a:off x="380958" y="2564904"/>
          <a:ext cx="8568952" cy="230425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141566"/>
                <a:gridCol w="2142462"/>
                <a:gridCol w="2142462"/>
                <a:gridCol w="2142462"/>
              </a:tblGrid>
              <a:tr h="11940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Металлические деньги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Безналичные деньги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Товарные деньги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Бумажные деньги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110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28184" y="5765022"/>
            <a:ext cx="2402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минуту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6868" y="978986"/>
            <a:ext cx="8957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Распределить в хронологической последовательности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Picture 20" descr="https://thumbs.dreamstime.com/b/%D1%83%D1%81%D1%82%D0%B0%D0%BD%D0%BE%D0%B2%D0%B8%D1%82%D0%B5-%D1%81%D0%BF%D0%B5%D1%86%D0%B8%D0%B8-19627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08" y="40283"/>
            <a:ext cx="5193960" cy="192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img.clipartlook.com/jewelry-clipart-clipartall-jewelry-clipart-1500_14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243" y="1615323"/>
            <a:ext cx="3261490" cy="312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avatars.mds.yandex.net/get-zen_doc/1874110/pub_5cdb056e447f1200ae47b5b7_5cdb066793ff3700b373958f/scale_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55497"/>
            <a:ext cx="3923172" cy="250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cs.pikabu.ru/post_img/big/2013/06/28/2/1372381014_2003146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41" y="1920324"/>
            <a:ext cx="3358473" cy="251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1.intermoda.ru/pp/max1400/6c/c1b8/b8c97261ce7267b6703c74234c3f0d3eaee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41" y="4193886"/>
            <a:ext cx="2971464" cy="2869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tdata.ru/u3/photo5FFA/20810952296-0/origina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41" y="1412776"/>
            <a:ext cx="2935131" cy="297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b.ru/misc/i/gallery/51506/312548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" y="0"/>
            <a:ext cx="4594217" cy="178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kartinkived.ru/wp-content/uploads/2021/06/51-2-1536x108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716" y="4607587"/>
            <a:ext cx="3209527" cy="227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1007" y="573476"/>
            <a:ext cx="8229600" cy="18162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приносит больше прибыли, чем самые популярные музеи в Риме. За 2020г. «булькнуло» более 1.5 мил. евро.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что речь?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202830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Пантеон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Колизей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Собор Святого Петра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Фонтан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Треви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ля\Desktop\финансовый гений\мое\b5cbcf93eb23c3b92bb4de43143eb5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54" y="2564904"/>
            <a:ext cx="4464656" cy="297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Кто, по английской шутке, впадал в ступор, когда встречал людей со средним достатком?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avatars.mds.yandex.net/get-zen_doc/1546191/pub_5d4bfd89e6cb9b00ac3829d7_5d4bfe854e057700ac52c0e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060848"/>
            <a:ext cx="2889156" cy="463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2584" y="4941168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финансовой грамотности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избежать вам трудности,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Ведь идет по земле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век,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грамотным быть человек!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https://media.istockphoto.com/vectors/group-of-children-boy-and-girl-graduating-graduation-ceremony-vector-id10268841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820" y="16509"/>
            <a:ext cx="4227129" cy="274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2618" y="1274618"/>
            <a:ext cx="8229600" cy="1600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Недавно в Интернете появилась картинка, на которой изображено крайне истощенное «животное». Подпись под картинкой состоит из двух слов. Первое – «кризисная». Какое второе слово?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clipart-best.com/img/piggy-bank/piggy-bank-clip-art-1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24944"/>
            <a:ext cx="3714344" cy="374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 раунд</a:t>
            </a:r>
            <a:br>
              <a:rPr lang="ru-RU" dirty="0" smtClean="0"/>
            </a:br>
            <a:r>
              <a:rPr lang="ru-RU" dirty="0" smtClean="0"/>
              <a:t>РАСШИФРУЙ</a:t>
            </a:r>
            <a:endParaRPr lang="ru-RU" dirty="0"/>
          </a:p>
        </p:txBody>
      </p:sp>
      <p:pic>
        <p:nvPicPr>
          <p:cNvPr id="3" name="Picture 2" descr="https://brain-out.site/wp-content/uploads/2021/04/kid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84784"/>
            <a:ext cx="4378474" cy="512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38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dirty="0" smtClean="0"/>
              <a:t>ФУНКЦИИ ДЕНЕГ</a:t>
            </a:r>
            <a:endParaRPr lang="ru-RU" dirty="0"/>
          </a:p>
        </p:txBody>
      </p:sp>
      <p:pic>
        <p:nvPicPr>
          <p:cNvPr id="5122" name="Picture 2" descr="https://pg11.ru/userfiles/images/image-11-2013/4_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2049"/>
            <a:ext cx="5952661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1412775"/>
            <a:ext cx="3580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Мера стоимости</a:t>
            </a:r>
          </a:p>
        </p:txBody>
      </p:sp>
    </p:spTree>
    <p:extLst>
      <p:ext uri="{BB962C8B-B14F-4D97-AF65-F5344CB8AC3E}">
        <p14:creationId xmlns:p14="http://schemas.microsoft.com/office/powerpoint/2010/main" val="336074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87424"/>
            <a:ext cx="8229600" cy="1600200"/>
          </a:xfrm>
        </p:spPr>
        <p:txBody>
          <a:bodyPr/>
          <a:lstStyle/>
          <a:p>
            <a:r>
              <a:rPr lang="ru-RU" dirty="0"/>
              <a:t>ФУНКЦИИ ДЕНЕГ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90087" y="1565920"/>
            <a:ext cx="37008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о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бмена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avatars.mds.yandex.net/get-zen_doc/163385/pub_5df0f270e6cb9b00b109be57_5df10251c05c7100ad5d37f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12251"/>
            <a:ext cx="6442869" cy="429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0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ДЕНЕГ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98758" y="1509972"/>
            <a:ext cx="47330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н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акопления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https://torg94.ru/wp-content/uploads/2019/07/conseilfinancier-1024x67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torg94.ru/wp-content/uploads/2019/07/conseilfinancier-1024x67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avatars.mds.yandex.net/get-zen_doc/4723473/pub_60a20faee0626f5a38c33260_60a20fce4b8d81065b72686a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05" y="2276872"/>
            <a:ext cx="6552113" cy="433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ДЕНЕГ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628800"/>
            <a:ext cx="3973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s://centrynok.ru/d/e465270672e4ec83bb7ff9ae2d2547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53815"/>
            <a:ext cx="6357456" cy="424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4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 ДЕНЕГ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159821"/>
            <a:ext cx="5194755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обмена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платежа</a:t>
            </a: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88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934"/>
            <a:ext cx="8229600" cy="1600200"/>
          </a:xfrm>
        </p:spPr>
        <p:txBody>
          <a:bodyPr/>
          <a:lstStyle/>
          <a:p>
            <a:r>
              <a:rPr lang="ru-RU" dirty="0" smtClean="0"/>
              <a:t>5 раунд</a:t>
            </a:r>
            <a:br>
              <a:rPr lang="ru-RU" dirty="0" smtClean="0"/>
            </a:br>
            <a:r>
              <a:rPr lang="ru-RU" dirty="0" smtClean="0"/>
              <a:t>Блиц – опрос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4" name="Picture 2" descr="https://brain-out.site/wp-content/uploads/2021/04/kid-gi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77015"/>
            <a:ext cx="3394529" cy="397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catherineasquithgallery.com/uploads/posts/2021-03/1614587709_47-p-malchik-na-belom-fone-kartinka-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76" y="2336080"/>
            <a:ext cx="2945079" cy="445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600200"/>
          </a:xfrm>
        </p:spPr>
        <p:txBody>
          <a:bodyPr/>
          <a:lstStyle/>
          <a:p>
            <a:r>
              <a:rPr lang="ru-RU" dirty="0">
                <a:effectLst/>
              </a:rPr>
              <a:t>Что нового вы сегодня узнали на </a:t>
            </a:r>
            <a:r>
              <a:rPr lang="ru-RU" dirty="0" smtClean="0">
                <a:effectLst/>
              </a:rPr>
              <a:t>игре?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11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ьная выноска 3"/>
          <p:cNvSpPr/>
          <p:nvPr/>
        </p:nvSpPr>
        <p:spPr>
          <a:xfrm>
            <a:off x="539552" y="764704"/>
            <a:ext cx="8280920" cy="259228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«Нажить много денег – храбрость,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сохранить </a:t>
            </a:r>
            <a:r>
              <a:rPr lang="ru-RU" sz="2400" b="1" dirty="0">
                <a:solidFill>
                  <a:schemeClr val="bg1"/>
                </a:solidFill>
              </a:rPr>
              <a:t>их </a:t>
            </a:r>
            <a:r>
              <a:rPr lang="ru-RU" sz="2400" b="1" dirty="0" smtClean="0">
                <a:solidFill>
                  <a:schemeClr val="bg1"/>
                </a:solidFill>
              </a:rPr>
              <a:t>- мудрость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а </a:t>
            </a:r>
            <a:r>
              <a:rPr lang="ru-RU" sz="2400" b="1" dirty="0">
                <a:solidFill>
                  <a:schemeClr val="bg1"/>
                </a:solidFill>
              </a:rPr>
              <a:t>умело расходовать их – </a:t>
            </a:r>
            <a:r>
              <a:rPr lang="ru-RU" sz="2400" b="1" dirty="0">
                <a:solidFill>
                  <a:srgbClr val="C00000"/>
                </a:solidFill>
              </a:rPr>
              <a:t>искусство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  <a:r>
              <a:rPr lang="ru-RU" dirty="0"/>
              <a:t> 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Berthold Auerb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552" y="3429000"/>
            <a:ext cx="2096772" cy="306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5815" y="5892743"/>
            <a:ext cx="2700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/>
              <a:t>Бе́ртольд А́уэрбах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4221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Оля\Desktop\финансовый гений\мое\depositphotos_163291060-stock-illustration-gold-euro-coin-cartoon-sty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193" y="2691826"/>
            <a:ext cx="2577135" cy="25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44824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dirty="0"/>
              <a:t>«Рублики</a:t>
            </a:r>
            <a:r>
              <a:rPr lang="ru-RU" sz="5400" dirty="0" smtClean="0"/>
              <a:t>»</a:t>
            </a:r>
          </a:p>
          <a:p>
            <a:endParaRPr lang="ru-RU" sz="5400" dirty="0"/>
          </a:p>
          <a:p>
            <a:r>
              <a:rPr lang="ru-RU" sz="5400" dirty="0"/>
              <a:t>«</a:t>
            </a:r>
            <a:r>
              <a:rPr lang="ru-RU" sz="5400" dirty="0" err="1"/>
              <a:t>Еврики</a:t>
            </a:r>
            <a:r>
              <a:rPr lang="ru-RU" sz="5400" dirty="0" smtClean="0"/>
              <a:t>»</a:t>
            </a:r>
          </a:p>
          <a:p>
            <a:endParaRPr lang="ru-RU" sz="5400" dirty="0"/>
          </a:p>
          <a:p>
            <a:r>
              <a:rPr lang="ru-RU" sz="5400" dirty="0"/>
              <a:t>«</a:t>
            </a:r>
            <a:r>
              <a:rPr lang="ru-RU" sz="5400" dirty="0" err="1" smtClean="0"/>
              <a:t>Долларики</a:t>
            </a:r>
            <a:r>
              <a:rPr lang="ru-RU" sz="5400" dirty="0"/>
              <a:t>»</a:t>
            </a:r>
          </a:p>
        </p:txBody>
      </p:sp>
      <p:pic>
        <p:nvPicPr>
          <p:cNvPr id="4098" name="Picture 2" descr="https://monetaru.ru/image/cache/catalog/demo/suvenirnyemonety/pozolota/1rubl2014graficheskoeoboznachenierublja-800x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1736304"/>
            <a:ext cx="1408146" cy="14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s://ae01.alicdn.com/kf/H385597672a224b6aa1a7d3878bb16de6K.jpg_q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4795997"/>
            <a:ext cx="1408146" cy="140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368152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КОМАНДНОГО УСПЕХА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2204864"/>
            <a:ext cx="7844408" cy="4248472"/>
          </a:xfrm>
        </p:spPr>
        <p:txBody>
          <a:bodyPr>
            <a:normAutofit/>
          </a:bodyPr>
          <a:lstStyle/>
          <a:p>
            <a:pPr marL="528638" lvl="0" indent="-528638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Уважай своих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8" indent="-528638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Умей выслушать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другого!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8638" indent="-528638">
              <a:lnSpc>
                <a:spcPct val="11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согласен – </a:t>
            </a:r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предлагай!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9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«ДЕНЬГИ»</a:t>
            </a:r>
            <a:endParaRPr lang="ru-RU" dirty="0"/>
          </a:p>
        </p:txBody>
      </p:sp>
      <p:pic>
        <p:nvPicPr>
          <p:cNvPr id="5124" name="Picture 4" descr="https://static6.depositphotos.com/1156795/642/v/950/depositphotos_6425341-stock-illustration-purse-and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16832"/>
            <a:ext cx="5901680" cy="471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 раунд</a:t>
            </a:r>
            <a:br>
              <a:rPr lang="ru-RU" dirty="0" smtClean="0"/>
            </a:br>
            <a:r>
              <a:rPr lang="ru-RU" dirty="0" smtClean="0"/>
              <a:t>МОЗГОВОЙ ШТУРМ</a:t>
            </a:r>
            <a:endParaRPr lang="ru-RU" dirty="0"/>
          </a:p>
        </p:txBody>
      </p:sp>
      <p:pic>
        <p:nvPicPr>
          <p:cNvPr id="6146" name="Picture 2" descr="https://avatars.mds.yandex.net/get-zen_doc/118017/pub_5d664da0febcd400aec105c9_5d6659bbddfef600ae128c7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5628689" cy="438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atherineasquithgallery.com/uploads/posts/2021-03/1614587709_47-p-malchik-na-belom-fone-kartinka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458" y="2619676"/>
            <a:ext cx="2866472" cy="433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229600" cy="9075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как можно больше ассоциации на тему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35695" y="2012940"/>
            <a:ext cx="49519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dirty="0"/>
              <a:t>«ДЕНЬГИ»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216392"/>
            <a:ext cx="2802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минуту!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/>
          <a:lstStyle/>
          <a:p>
            <a:r>
              <a:rPr lang="ru-RU" sz="4400" dirty="0" smtClean="0"/>
              <a:t>ПОСЛОВИЦЫ</a:t>
            </a:r>
            <a:endParaRPr lang="ru-RU" sz="4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266567"/>
              </p:ext>
            </p:extLst>
          </p:nvPr>
        </p:nvGraphicFramePr>
        <p:xfrm>
          <a:off x="539552" y="1268760"/>
          <a:ext cx="8064896" cy="4608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70906"/>
                <a:gridCol w="4093990"/>
              </a:tblGrid>
              <a:tr h="782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Денег наживешь  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рубль бережет.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</a:tr>
              <a:tr h="739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 буду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деньги – для беды.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</a:tr>
              <a:tr h="782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Считай деньги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денег добуду.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</a:tr>
              <a:tr h="782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имей сто </a:t>
                      </a: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рублей,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своем кармане!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</a:tr>
              <a:tr h="739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Копейка 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нужды проживешь.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</a:tr>
              <a:tr h="7823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Береги хлеб для еды,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имей сто друзей.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>
                        <a:alpha val="41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360849" y="6022434"/>
            <a:ext cx="2461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1 минуту!</a:t>
            </a:r>
          </a:p>
        </p:txBody>
      </p:sp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512168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Береги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хлеб для еды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деньги – для 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беды</a:t>
            </a:r>
            <a:r>
              <a:rPr lang="ru-RU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Picture 2" descr="https://catherineasquithgallery.com/uploads/posts/2021-03/1614587709_47-p-malchik-na-belom-fone-kartinka-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07055"/>
            <a:ext cx="3471147" cy="52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622</TotalTime>
  <Words>285</Words>
  <Application>Microsoft Office PowerPoint</Application>
  <PresentationFormat>Экран (4:3)</PresentationFormat>
  <Paragraphs>82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Исполнительная</vt:lpstr>
      <vt:lpstr>«ФИНАНСОВЫЙ ГЕНИЙ»</vt:lpstr>
      <vt:lpstr>Изучение финансовой грамотности Поможет избежать вам трудности, Ведь идет по земле XXI век, Должен грамотным быть человек!   </vt:lpstr>
      <vt:lpstr>Команды</vt:lpstr>
      <vt:lpstr>  ПРИНЦИПЫ КОМАНДНОГО УСПЕХА</vt:lpstr>
      <vt:lpstr>«ДЕНЬГИ»</vt:lpstr>
      <vt:lpstr>1 раунд МОЗГОВОЙ ШТУРМ</vt:lpstr>
      <vt:lpstr>Подобрать как можно больше ассоциации на тему</vt:lpstr>
      <vt:lpstr>ПОСЛОВИЦЫ</vt:lpstr>
      <vt:lpstr>  Береги хлеб для еды, а деньги – для беды. </vt:lpstr>
      <vt:lpstr>2 раунд  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3 раунд ЛОГИЧЕСКИЕ ГОЛОВОЛОМКИ</vt:lpstr>
      <vt:lpstr>Виды денег</vt:lpstr>
      <vt:lpstr>Презентация PowerPoint</vt:lpstr>
      <vt:lpstr>Он приносит больше прибыли, чем самые популярные музеи в Риме. За 2020г. «булькнуло» более 1.5 мил. евро.  Про что речь?</vt:lpstr>
      <vt:lpstr>Кто, по английской шутке, впадал в ступор, когда встречал людей со средним достатком?</vt:lpstr>
      <vt:lpstr>Недавно в Интернете появилась картинка, на которой изображено крайне истощенное «животное». Подпись под картинкой состоит из двух слов. Первое – «кризисная». Какое второе слово?</vt:lpstr>
      <vt:lpstr>4 раунд РАСШИФРУЙ</vt:lpstr>
      <vt:lpstr>ФУНКЦИИ ДЕНЕГ</vt:lpstr>
      <vt:lpstr>ФУНКЦИИ ДЕНЕГ</vt:lpstr>
      <vt:lpstr>ФУНКЦИИ ДЕНЕГ</vt:lpstr>
      <vt:lpstr>ФУНКЦИИ ДЕНЕГ</vt:lpstr>
      <vt:lpstr>ФУНКЦИИ ДЕНЕГ</vt:lpstr>
      <vt:lpstr>5 раунд Блиц – опрос </vt:lpstr>
      <vt:lpstr>Что нового вы сегодня узнали на игре?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Olya</cp:lastModifiedBy>
  <cp:revision>42</cp:revision>
  <dcterms:created xsi:type="dcterms:W3CDTF">2022-01-27T16:29:53Z</dcterms:created>
  <dcterms:modified xsi:type="dcterms:W3CDTF">2022-03-01T15:39:50Z</dcterms:modified>
</cp:coreProperties>
</file>