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57" r:id="rId14"/>
    <p:sldId id="264" r:id="rId15"/>
    <p:sldId id="258" r:id="rId16"/>
    <p:sldId id="263" r:id="rId17"/>
    <p:sldId id="259" r:id="rId18"/>
    <p:sldId id="262" r:id="rId19"/>
    <p:sldId id="260" r:id="rId20"/>
    <p:sldId id="261" r:id="rId21"/>
    <p:sldId id="279" r:id="rId22"/>
    <p:sldId id="276" r:id="rId23"/>
    <p:sldId id="277" r:id="rId24"/>
    <p:sldId id="278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ED3-38D2-4524-803F-7D6B1FE7B1BA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73EF-ABFE-4148-A707-BAC82B915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9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ED3-38D2-4524-803F-7D6B1FE7B1BA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73EF-ABFE-4148-A707-BAC82B915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80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ED3-38D2-4524-803F-7D6B1FE7B1BA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73EF-ABFE-4148-A707-BAC82B915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66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ED3-38D2-4524-803F-7D6B1FE7B1BA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73EF-ABFE-4148-A707-BAC82B915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0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ED3-38D2-4524-803F-7D6B1FE7B1BA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73EF-ABFE-4148-A707-BAC82B915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7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ED3-38D2-4524-803F-7D6B1FE7B1BA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73EF-ABFE-4148-A707-BAC82B915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2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ED3-38D2-4524-803F-7D6B1FE7B1BA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73EF-ABFE-4148-A707-BAC82B915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ED3-38D2-4524-803F-7D6B1FE7B1BA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73EF-ABFE-4148-A707-BAC82B915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7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ED3-38D2-4524-803F-7D6B1FE7B1BA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73EF-ABFE-4148-A707-BAC82B915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6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ED3-38D2-4524-803F-7D6B1FE7B1BA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73EF-ABFE-4148-A707-BAC82B915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11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ED3-38D2-4524-803F-7D6B1FE7B1BA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73EF-ABFE-4148-A707-BAC82B915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5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A4ED3-38D2-4524-803F-7D6B1FE7B1BA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173EF-ABFE-4148-A707-BAC82B915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6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0145" y="21891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Участники Великой Отечественной войны, вернувшиеся с фронтов.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(</a:t>
            </a:r>
            <a:r>
              <a:rPr lang="ru-RU" b="1" dirty="0" err="1" smtClean="0">
                <a:solidFill>
                  <a:srgbClr val="7030A0"/>
                </a:solidFill>
              </a:rPr>
              <a:t>с.Кириково</a:t>
            </a:r>
            <a:r>
              <a:rPr lang="ru-RU" b="1" dirty="0" smtClean="0">
                <a:solidFill>
                  <a:srgbClr val="7030A0"/>
                </a:solidFill>
              </a:rPr>
              <a:t> Пировского района Красноярского края)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08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6314" y="354239"/>
            <a:ext cx="11560629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Гончаров Тихон Васильевич, 1910г.р.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058" y="2550855"/>
            <a:ext cx="5442856" cy="4764345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err="1"/>
              <a:t>д</a:t>
            </a:r>
            <a:r>
              <a:rPr lang="ru-RU" sz="4000" dirty="0" err="1" smtClean="0"/>
              <a:t>.Светлицк</a:t>
            </a:r>
            <a:r>
              <a:rPr lang="ru-RU" sz="4000" dirty="0" smtClean="0"/>
              <a:t> Пировского </a:t>
            </a:r>
            <a:r>
              <a:rPr lang="ru-RU" sz="4000" dirty="0"/>
              <a:t>района.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Рядовой</a:t>
            </a:r>
            <a:r>
              <a:rPr lang="ru-RU" sz="4000" dirty="0"/>
              <a:t>. </a:t>
            </a:r>
            <a:r>
              <a:rPr lang="ru-RU" sz="4000" dirty="0" smtClean="0"/>
              <a:t>Был </a:t>
            </a:r>
            <a:r>
              <a:rPr lang="ru-RU" sz="4000" dirty="0"/>
              <a:t>на разных фронтах, </a:t>
            </a:r>
            <a:r>
              <a:rPr lang="ru-RU" sz="4000" dirty="0" smtClean="0"/>
              <a:t>1941-1945гг</a:t>
            </a:r>
            <a:r>
              <a:rPr lang="ru-RU" sz="4000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Объект 5" descr="C:\Documents and Settings\Школа\Рабочий стол\Фото ветеранов ОТ 5 мая\Гончаров Тихон Васильевич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9963" y="1828800"/>
            <a:ext cx="459377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6383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1" y="365125"/>
            <a:ext cx="11596254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Гончаров Фёдор Васильевич,</a:t>
            </a:r>
            <a:br>
              <a:rPr lang="ru-RU" sz="6000" b="1" dirty="0" smtClean="0"/>
            </a:br>
            <a:r>
              <a:rPr lang="ru-RU" sz="6000" b="1" dirty="0" smtClean="0"/>
              <a:t>29.11.1911 г.р. 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2727" y="1959430"/>
            <a:ext cx="6023757" cy="46491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 smtClean="0"/>
              <a:t>Ушел </a:t>
            </a:r>
            <a:r>
              <a:rPr lang="ru-RU" sz="4000" dirty="0"/>
              <a:t>на фронт в </a:t>
            </a:r>
            <a:r>
              <a:rPr lang="ru-RU" sz="4000" dirty="0" smtClean="0"/>
              <a:t>1942г. </a:t>
            </a:r>
            <a:r>
              <a:rPr lang="ru-RU" sz="4000" dirty="0"/>
              <a:t>Вернулся в декабре </a:t>
            </a:r>
            <a:r>
              <a:rPr lang="ru-RU" sz="4000" dirty="0" smtClean="0"/>
              <a:t>1944г. </a:t>
            </a:r>
            <a:r>
              <a:rPr lang="ru-RU" sz="4000" dirty="0"/>
              <a:t>по ранению. </a:t>
            </a:r>
            <a:r>
              <a:rPr lang="ru-RU" sz="4000" dirty="0" smtClean="0"/>
              <a:t>Воевал: </a:t>
            </a:r>
            <a:r>
              <a:rPr lang="ru-RU" sz="4000" dirty="0"/>
              <a:t>на Курской дуге, брал  города: Орел, Брянск, Тулу. Форсировал реки Днепр, Десна, </a:t>
            </a:r>
            <a:r>
              <a:rPr lang="ru-RU" sz="4000" dirty="0" err="1"/>
              <a:t>Друть</a:t>
            </a:r>
            <a:r>
              <a:rPr lang="ru-RU" sz="4000" dirty="0"/>
              <a:t>. Проходил Брянские леса. </a:t>
            </a:r>
            <a:r>
              <a:rPr lang="ru-RU" sz="4000" dirty="0" smtClean="0"/>
              <a:t>Имеет награды, </a:t>
            </a:r>
            <a:r>
              <a:rPr lang="ru-RU" sz="4000" dirty="0"/>
              <a:t>медали «За отвагу» и другие.</a:t>
            </a:r>
          </a:p>
          <a:p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63543" y="19267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21676"/>
              </p:ext>
            </p:extLst>
          </p:nvPr>
        </p:nvGraphicFramePr>
        <p:xfrm>
          <a:off x="8331529" y="1898073"/>
          <a:ext cx="2336471" cy="4959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Изображение" r:id="rId3" imgW="0" imgH="0" progId="StaticMetafile">
                  <p:embed/>
                </p:oleObj>
              </mc:Choice>
              <mc:Fallback>
                <p:oleObj name="Изображение" r:id="rId3" imgW="0" imgH="0" progId="StaticMetafile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1529" y="1898073"/>
                        <a:ext cx="2336471" cy="495992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2755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3527" y="278039"/>
            <a:ext cx="11462657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Елисеев Фёдор Григорьевич,</a:t>
            </a:r>
            <a:br>
              <a:rPr lang="ru-RU" sz="6000" b="1" dirty="0" smtClean="0"/>
            </a:br>
            <a:r>
              <a:rPr lang="ru-RU" sz="6000" b="1" dirty="0" smtClean="0"/>
              <a:t>1913 г.р. </a:t>
            </a:r>
            <a:endParaRPr lang="ru-RU" sz="60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199" y="1883229"/>
            <a:ext cx="5366657" cy="4642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err="1" smtClean="0"/>
              <a:t>с.Кириково</a:t>
            </a:r>
            <a:r>
              <a:rPr lang="ru-RU" sz="4000" dirty="0" smtClean="0"/>
              <a:t> Пировского района. </a:t>
            </a:r>
            <a:r>
              <a:rPr lang="ru-RU" sz="4000" dirty="0"/>
              <a:t>Призван в июне в </a:t>
            </a:r>
            <a:r>
              <a:rPr lang="ru-RU" sz="4000" dirty="0" smtClean="0"/>
              <a:t>1941г. </a:t>
            </a:r>
            <a:r>
              <a:rPr lang="ru-RU" sz="4000" dirty="0"/>
              <a:t>Сержант, начальник телефонной станции. Служил в 303-м артиллерийском полку, в 40-й механической бригаде.</a:t>
            </a:r>
          </a:p>
          <a:p>
            <a:endParaRPr lang="ru-RU" dirty="0"/>
          </a:p>
        </p:txBody>
      </p:sp>
      <p:pic>
        <p:nvPicPr>
          <p:cNvPr id="7" name="Объект 6" descr="C:\Documents and Settings\Администратор\Рабочий стол\бессмертный полкфото\фото ветеранов 6 мая\Елисеев Федор Григорьевич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7070" y="1719944"/>
            <a:ext cx="3725101" cy="513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690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7457" y="234496"/>
            <a:ext cx="11571514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Елисеев Василий Григорьевич, </a:t>
            </a:r>
            <a:br>
              <a:rPr lang="ru-RU" sz="5400" b="1" dirty="0" smtClean="0"/>
            </a:br>
            <a:r>
              <a:rPr lang="ru-RU" sz="5400" b="1" dirty="0" smtClean="0"/>
              <a:t>1915 г.р. </a:t>
            </a:r>
            <a:endParaRPr lang="ru-RU" sz="54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70857" y="2130424"/>
            <a:ext cx="5399314" cy="4890861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err="1"/>
              <a:t>с</a:t>
            </a:r>
            <a:r>
              <a:rPr lang="ru-RU" sz="4000" dirty="0" err="1" smtClean="0"/>
              <a:t>.Кириково</a:t>
            </a:r>
            <a:r>
              <a:rPr lang="ru-RU" sz="4000" dirty="0" smtClean="0"/>
              <a:t> Пировского района.</a:t>
            </a:r>
          </a:p>
          <a:p>
            <a:pPr marL="0" indent="0">
              <a:buNone/>
            </a:pPr>
            <a:r>
              <a:rPr lang="ru-RU" sz="4000" dirty="0" smtClean="0"/>
              <a:t>Сержант. Служил </a:t>
            </a:r>
            <a:r>
              <a:rPr lang="ru-RU" sz="4000" dirty="0"/>
              <a:t>в 2032-м артиллерийском полку.       </a:t>
            </a:r>
          </a:p>
          <a:p>
            <a:endParaRPr lang="ru-RU" dirty="0"/>
          </a:p>
        </p:txBody>
      </p:sp>
      <p:pic>
        <p:nvPicPr>
          <p:cNvPr id="7" name="Объект 6" descr="F:\100  Кириково\Елисеев Василий Григорьевич jpg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07628" y="1654629"/>
            <a:ext cx="4071257" cy="520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5386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81" y="1569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Елисеев Иван Григорьевич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2772" y="2398712"/>
            <a:ext cx="5029200" cy="3205163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В книге нет данных</a:t>
            </a:r>
            <a:endParaRPr lang="ru-RU" sz="4000" dirty="0"/>
          </a:p>
          <a:p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879863"/>
              </p:ext>
            </p:extLst>
          </p:nvPr>
        </p:nvGraphicFramePr>
        <p:xfrm>
          <a:off x="5431971" y="1219200"/>
          <a:ext cx="4648199" cy="5457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Изображение" r:id="rId3" imgW="0" imgH="0" progId="StaticMetafile">
                  <p:embed/>
                </p:oleObj>
              </mc:Choice>
              <mc:Fallback>
                <p:oleObj name="Изображение" r:id="rId3" imgW="0" imgH="0" progId="StaticMetafile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1971" y="1219200"/>
                        <a:ext cx="4648199" cy="545782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8845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/>
              <a:t>Ильин Алексей  Иванович,1923 г.р. 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1164" y="1759527"/>
            <a:ext cx="5320146" cy="4779818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err="1"/>
              <a:t>с</a:t>
            </a:r>
            <a:r>
              <a:rPr lang="ru-RU" sz="4000" dirty="0" err="1" smtClean="0"/>
              <a:t>.Кириково</a:t>
            </a:r>
            <a:r>
              <a:rPr lang="ru-RU" sz="4000" dirty="0" smtClean="0"/>
              <a:t> Пировского района.</a:t>
            </a:r>
          </a:p>
          <a:p>
            <a:pPr marL="0" indent="0">
              <a:buNone/>
            </a:pPr>
            <a:r>
              <a:rPr lang="ru-RU" sz="4000" dirty="0" smtClean="0"/>
              <a:t>Рядовой. Служил </a:t>
            </a:r>
            <a:r>
              <a:rPr lang="ru-RU" sz="4000" dirty="0"/>
              <a:t>в </a:t>
            </a:r>
            <a:r>
              <a:rPr lang="ru-RU" sz="4000" dirty="0" smtClean="0"/>
              <a:t>145-м </a:t>
            </a:r>
            <a:r>
              <a:rPr lang="ru-RU" sz="4000" dirty="0"/>
              <a:t>артиллерийском полку, с 1942 по </a:t>
            </a:r>
            <a:r>
              <a:rPr lang="ru-RU" sz="4000" dirty="0" smtClean="0"/>
              <a:t>1945гг.</a:t>
            </a:r>
            <a:endParaRPr lang="ru-RU" sz="4000" dirty="0"/>
          </a:p>
          <a:p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103236"/>
              </p:ext>
            </p:extLst>
          </p:nvPr>
        </p:nvGraphicFramePr>
        <p:xfrm>
          <a:off x="6455228" y="1404258"/>
          <a:ext cx="4101935" cy="5453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Изображение" r:id="rId3" imgW="0" imgH="0" progId="StaticMetafile">
                  <p:embed/>
                </p:oleObj>
              </mc:Choice>
              <mc:Fallback>
                <p:oleObj name="Изображение" r:id="rId3" imgW="0" imgH="0" progId="StaticMetafile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5228" y="1404258"/>
                        <a:ext cx="4101935" cy="545374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8961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97922" y="0"/>
            <a:ext cx="11994078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Коршунов Михаил Алексеевич,1923г.р. </a:t>
            </a:r>
            <a:endParaRPr lang="ru-RU" sz="4800" b="1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609599" y="1404257"/>
            <a:ext cx="5595257" cy="5236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err="1"/>
              <a:t>с</a:t>
            </a:r>
            <a:r>
              <a:rPr lang="ru-RU" sz="4000" dirty="0" err="1" smtClean="0"/>
              <a:t>.Кириково</a:t>
            </a:r>
            <a:r>
              <a:rPr lang="ru-RU" sz="4000" dirty="0" smtClean="0"/>
              <a:t> Пировского района. </a:t>
            </a:r>
          </a:p>
          <a:p>
            <a:pPr marL="0" indent="0">
              <a:buNone/>
            </a:pPr>
            <a:r>
              <a:rPr lang="ru-RU" sz="4000" dirty="0" smtClean="0"/>
              <a:t>Ушел </a:t>
            </a:r>
            <a:r>
              <a:rPr lang="ru-RU" sz="4000" dirty="0"/>
              <a:t>на фронт в </a:t>
            </a:r>
            <a:r>
              <a:rPr lang="ru-RU" sz="4000" dirty="0" smtClean="0"/>
              <a:t>октябре1942г</a:t>
            </a:r>
            <a:r>
              <a:rPr lang="ru-RU" sz="4000" dirty="0"/>
              <a:t>. Вернулся 21 марта </a:t>
            </a:r>
            <a:r>
              <a:rPr lang="ru-RU" sz="4000" dirty="0" smtClean="0"/>
              <a:t>1944г. </a:t>
            </a:r>
            <a:r>
              <a:rPr lang="ru-RU" sz="4000" dirty="0"/>
              <a:t>Воевал в </a:t>
            </a:r>
            <a:r>
              <a:rPr lang="ru-RU" sz="4000" dirty="0" smtClean="0"/>
              <a:t>Сталинграде, Днепропетровске</a:t>
            </a:r>
            <a:r>
              <a:rPr lang="ru-RU" sz="4000" dirty="0"/>
              <a:t>, Ростове. Имеет орден «За отвагу».</a:t>
            </a:r>
          </a:p>
          <a:p>
            <a:endParaRPr lang="ru-RU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701093"/>
              </p:ext>
            </p:extLst>
          </p:nvPr>
        </p:nvGraphicFramePr>
        <p:xfrm>
          <a:off x="6694715" y="1219201"/>
          <a:ext cx="3917868" cy="5421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Изображение" r:id="rId3" imgW="0" imgH="0" progId="StaticMetafile">
                  <p:embed/>
                </p:oleObj>
              </mc:Choice>
              <mc:Fallback>
                <p:oleObj name="Изображение" r:id="rId3" imgW="0" imgH="0" progId="StaticMetafile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715" y="1219201"/>
                        <a:ext cx="3917868" cy="542108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024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3963" y="365125"/>
            <a:ext cx="11623963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Макаров Алексей Игнатьевич,</a:t>
            </a:r>
            <a:br>
              <a:rPr lang="ru-RU" sz="5400" b="1" dirty="0" smtClean="0"/>
            </a:br>
            <a:r>
              <a:rPr lang="ru-RU" sz="5400" b="1" dirty="0" smtClean="0"/>
              <a:t>28.03.1913г.р.</a:t>
            </a:r>
            <a:endParaRPr lang="ru-RU" sz="54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87928" y="1787236"/>
            <a:ext cx="5566558" cy="5070764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/>
              <a:t>Воевал </a:t>
            </a:r>
            <a:r>
              <a:rPr lang="ru-RU" sz="4800" dirty="0"/>
              <a:t>на фронте </a:t>
            </a:r>
            <a:r>
              <a:rPr lang="ru-RU" sz="4800" dirty="0" smtClean="0"/>
              <a:t>с 1942г. </a:t>
            </a:r>
            <a:r>
              <a:rPr lang="ru-RU" sz="4800" dirty="0"/>
              <a:t>Имел ранение в живот. В 1945 году </a:t>
            </a:r>
            <a:r>
              <a:rPr lang="ru-RU" sz="4800" dirty="0" smtClean="0"/>
              <a:t>участвовал в войне с </a:t>
            </a:r>
            <a:r>
              <a:rPr lang="ru-RU" sz="4800" dirty="0"/>
              <a:t>Японией. Имеет награды.</a:t>
            </a:r>
          </a:p>
          <a:p>
            <a:endParaRPr lang="ru-RU" dirty="0"/>
          </a:p>
        </p:txBody>
      </p:sp>
      <p:pic>
        <p:nvPicPr>
          <p:cNvPr id="7" name="Объект 6" descr="E:\фото ветераны\макаров.bmp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14655" y="1817914"/>
            <a:ext cx="4046515" cy="504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756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841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err="1" smtClean="0"/>
              <a:t>Опасов</a:t>
            </a:r>
            <a:r>
              <a:rPr lang="ru-RU" sz="6000" b="1" dirty="0" smtClean="0"/>
              <a:t> Семён Иванович,</a:t>
            </a:r>
            <a:br>
              <a:rPr lang="ru-RU" sz="6000" b="1" dirty="0" smtClean="0"/>
            </a:br>
            <a:r>
              <a:rPr lang="ru-RU" sz="6000" b="1" dirty="0" smtClean="0"/>
              <a:t> 1896г.р.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2372" y="2318658"/>
            <a:ext cx="10776857" cy="4293734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err="1"/>
              <a:t>с</a:t>
            </a:r>
            <a:r>
              <a:rPr lang="ru-RU" sz="5400" dirty="0" err="1" smtClean="0"/>
              <a:t>.Кириково</a:t>
            </a:r>
            <a:r>
              <a:rPr lang="ru-RU" sz="5400" dirty="0" smtClean="0"/>
              <a:t> </a:t>
            </a:r>
            <a:r>
              <a:rPr lang="ru-RU" sz="5400" dirty="0"/>
              <a:t>Пировского района. </a:t>
            </a:r>
            <a:endParaRPr lang="ru-RU" sz="5400" dirty="0" smtClean="0"/>
          </a:p>
          <a:p>
            <a:pPr marL="0" indent="0">
              <a:buNone/>
            </a:pPr>
            <a:r>
              <a:rPr lang="ru-RU" sz="5400" dirty="0" smtClean="0"/>
              <a:t>Рядовой</a:t>
            </a:r>
            <a:r>
              <a:rPr lang="ru-RU" sz="5400" dirty="0"/>
              <a:t>. Служил в телеграфно-строительной роте, с </a:t>
            </a:r>
            <a:r>
              <a:rPr lang="ru-RU" sz="5400" dirty="0" smtClean="0"/>
              <a:t>1941-1944гг.</a:t>
            </a:r>
            <a:endParaRPr lang="ru-RU" sz="5400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182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81743" y="87017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Попов Михаил Николаевич, 1912г.р.</a:t>
            </a:r>
            <a:endParaRPr lang="ru-RU" sz="60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95597" y="2506662"/>
            <a:ext cx="10515600" cy="3949556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err="1"/>
              <a:t>с</a:t>
            </a:r>
            <a:r>
              <a:rPr lang="ru-RU" sz="5400" dirty="0" err="1" smtClean="0"/>
              <a:t>.Кириково</a:t>
            </a:r>
            <a:r>
              <a:rPr lang="ru-RU" sz="5400" dirty="0" smtClean="0"/>
              <a:t> Пировского района.</a:t>
            </a:r>
          </a:p>
          <a:p>
            <a:pPr marL="0" indent="0">
              <a:buNone/>
            </a:pPr>
            <a:r>
              <a:rPr lang="ru-RU" sz="5400" dirty="0" smtClean="0"/>
              <a:t>Рядовой. Служил </a:t>
            </a:r>
            <a:r>
              <a:rPr lang="ru-RU" sz="5400" dirty="0"/>
              <a:t>в минометном </a:t>
            </a:r>
            <a:r>
              <a:rPr lang="ru-RU" sz="5400" dirty="0" smtClean="0"/>
              <a:t>дивизионе</a:t>
            </a:r>
            <a:r>
              <a:rPr lang="ru-RU" sz="54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65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115" y="283027"/>
            <a:ext cx="11625942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Александров Григорий Сергеевич,</a:t>
            </a:r>
            <a:br>
              <a:rPr lang="ru-RU" sz="4800" b="1" dirty="0" smtClean="0"/>
            </a:br>
            <a:r>
              <a:rPr lang="ru-RU" sz="4800" b="1" dirty="0" smtClean="0"/>
              <a:t>1918 г.р. </a:t>
            </a:r>
            <a:endParaRPr lang="ru-RU" sz="48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98764" y="2285999"/>
            <a:ext cx="5721927" cy="38654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err="1"/>
              <a:t>с</a:t>
            </a:r>
            <a:r>
              <a:rPr lang="ru-RU" sz="4800" dirty="0" err="1" smtClean="0"/>
              <a:t>.Кириково</a:t>
            </a:r>
            <a:r>
              <a:rPr lang="ru-RU" sz="4800" dirty="0" smtClean="0"/>
              <a:t> </a:t>
            </a:r>
            <a:r>
              <a:rPr lang="ru-RU" sz="4800" dirty="0"/>
              <a:t>Пировского </a:t>
            </a:r>
            <a:r>
              <a:rPr lang="ru-RU" sz="4800" dirty="0" smtClean="0"/>
              <a:t>района.</a:t>
            </a:r>
          </a:p>
          <a:p>
            <a:pPr marL="0" indent="0">
              <a:buNone/>
            </a:pPr>
            <a:r>
              <a:rPr lang="ru-RU" sz="4800" dirty="0" smtClean="0"/>
              <a:t>Участвовал </a:t>
            </a:r>
            <a:r>
              <a:rPr lang="ru-RU" sz="4800" dirty="0"/>
              <a:t>в боевых действиях.</a:t>
            </a:r>
          </a:p>
          <a:p>
            <a:pPr marL="0" indent="0">
              <a:buNone/>
            </a:pPr>
            <a:endParaRPr lang="ru-RU" sz="4000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295400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236537"/>
              </p:ext>
            </p:extLst>
          </p:nvPr>
        </p:nvGraphicFramePr>
        <p:xfrm>
          <a:off x="6662057" y="1634837"/>
          <a:ext cx="4296888" cy="5223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Изображение" r:id="rId3" imgW="0" imgH="0" progId="StaticMetafile">
                  <p:embed/>
                </p:oleObj>
              </mc:Choice>
              <mc:Fallback>
                <p:oleObj name="Изображение" r:id="rId3" imgW="0" imgH="0" progId="StaticMetafile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057" y="1634837"/>
                        <a:ext cx="4296888" cy="52231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9514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15" y="528411"/>
            <a:ext cx="11473542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err="1" smtClean="0"/>
              <a:t>Поршуков</a:t>
            </a:r>
            <a:r>
              <a:rPr lang="ru-RU" sz="6000" b="1" dirty="0" smtClean="0"/>
              <a:t> Михаил Алексеевич, 1924 г.р.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6662"/>
            <a:ext cx="111578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err="1"/>
              <a:t>с</a:t>
            </a:r>
            <a:r>
              <a:rPr lang="ru-RU" sz="4400" dirty="0" err="1" smtClean="0"/>
              <a:t>.Кириково</a:t>
            </a:r>
            <a:r>
              <a:rPr lang="ru-RU" sz="4400" dirty="0" smtClean="0"/>
              <a:t> </a:t>
            </a:r>
            <a:r>
              <a:rPr lang="ru-RU" sz="4400" dirty="0"/>
              <a:t>Пировского </a:t>
            </a:r>
            <a:r>
              <a:rPr lang="ru-RU" sz="4400" dirty="0" smtClean="0"/>
              <a:t>района.</a:t>
            </a:r>
          </a:p>
          <a:p>
            <a:pPr marL="0" indent="0">
              <a:buNone/>
            </a:pPr>
            <a:r>
              <a:rPr lang="ru-RU" sz="4400" dirty="0" smtClean="0"/>
              <a:t>Призван </a:t>
            </a:r>
            <a:r>
              <a:rPr lang="ru-RU" sz="4400" dirty="0"/>
              <a:t>Казачинским РВК в </a:t>
            </a:r>
            <a:r>
              <a:rPr lang="ru-RU" sz="4400" dirty="0" smtClean="0"/>
              <a:t>феврале 1943г.</a:t>
            </a:r>
          </a:p>
          <a:p>
            <a:pPr marL="0" indent="0">
              <a:buNone/>
            </a:pPr>
            <a:r>
              <a:rPr lang="ru-RU" sz="4400" dirty="0"/>
              <a:t>Р</a:t>
            </a:r>
            <a:r>
              <a:rPr lang="ru-RU" sz="4400" dirty="0" smtClean="0"/>
              <a:t>ядовой</a:t>
            </a:r>
            <a:r>
              <a:rPr lang="ru-RU" sz="4400" dirty="0"/>
              <a:t>, автоматчик. Служил в </a:t>
            </a:r>
            <a:r>
              <a:rPr lang="ru-RU" sz="4400" dirty="0" smtClean="0"/>
              <a:t>265-м </a:t>
            </a:r>
            <a:r>
              <a:rPr lang="ru-RU" sz="4400" dirty="0"/>
              <a:t>стрелковом полку. Участвовал  в войне с Японией, август-сентябрь </a:t>
            </a:r>
            <a:r>
              <a:rPr lang="ru-RU" sz="4400" dirty="0" smtClean="0"/>
              <a:t>1945г.</a:t>
            </a:r>
            <a:endParaRPr lang="ru-RU" sz="44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13466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9489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err="1" smtClean="0"/>
              <a:t>Старковский</a:t>
            </a:r>
            <a:r>
              <a:rPr lang="ru-RU" sz="5400" b="1" dirty="0" smtClean="0"/>
              <a:t> Ефим </a:t>
            </a:r>
            <a:r>
              <a:rPr lang="ru-RU" sz="5400" b="1" dirty="0" err="1" smtClean="0"/>
              <a:t>Финогенович</a:t>
            </a:r>
            <a:r>
              <a:rPr lang="ru-RU" sz="5400" b="1" dirty="0" smtClean="0"/>
              <a:t>,</a:t>
            </a:r>
            <a:br>
              <a:rPr lang="ru-RU" sz="5400" b="1" dirty="0" smtClean="0"/>
            </a:br>
            <a:r>
              <a:rPr lang="ru-RU" sz="5400" b="1" dirty="0" smtClean="0"/>
              <a:t> 1920 г.р.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304596"/>
            <a:ext cx="11506199" cy="4351338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err="1"/>
              <a:t>с</a:t>
            </a:r>
            <a:r>
              <a:rPr lang="ru-RU" sz="4000" dirty="0" err="1" smtClean="0"/>
              <a:t>.Кириково</a:t>
            </a:r>
            <a:r>
              <a:rPr lang="ru-RU" sz="4000" dirty="0" smtClean="0"/>
              <a:t> Пировского района.</a:t>
            </a:r>
          </a:p>
          <a:p>
            <a:pPr marL="0" indent="0">
              <a:buNone/>
            </a:pPr>
            <a:r>
              <a:rPr lang="ru-RU" sz="4000" dirty="0"/>
              <a:t>П</a:t>
            </a:r>
            <a:r>
              <a:rPr lang="ru-RU" sz="4000" dirty="0" smtClean="0"/>
              <a:t>ризван </a:t>
            </a:r>
            <a:r>
              <a:rPr lang="ru-RU" sz="4000" dirty="0"/>
              <a:t>Казачинским </a:t>
            </a:r>
            <a:r>
              <a:rPr lang="ru-RU" sz="4000" dirty="0" smtClean="0"/>
              <a:t>РВК </a:t>
            </a:r>
            <a:r>
              <a:rPr lang="ru-RU" sz="4000" dirty="0"/>
              <a:t>в сентябре 1940г.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Сержант</a:t>
            </a:r>
            <a:r>
              <a:rPr lang="ru-RU" sz="4000" dirty="0"/>
              <a:t>. Служил в </a:t>
            </a:r>
            <a:r>
              <a:rPr lang="ru-RU" sz="4000" dirty="0" smtClean="0"/>
              <a:t>130-м </a:t>
            </a:r>
            <a:r>
              <a:rPr lang="ru-RU" sz="4000" dirty="0"/>
              <a:t>стрелковом полку. Участвовал в войне с Японией, август-сентябрь 1945г.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007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857" y="365125"/>
            <a:ext cx="11571514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err="1" smtClean="0"/>
              <a:t>Стенин</a:t>
            </a:r>
            <a:r>
              <a:rPr lang="ru-RU" sz="6000" b="1" dirty="0" smtClean="0"/>
              <a:t> Николай Васильевич,</a:t>
            </a:r>
            <a:br>
              <a:rPr lang="ru-RU" sz="6000" b="1" dirty="0" smtClean="0"/>
            </a:br>
            <a:r>
              <a:rPr lang="ru-RU" sz="6000" b="1" dirty="0" smtClean="0"/>
              <a:t> 1912г.р. 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9857" y="2055812"/>
            <a:ext cx="5932714" cy="4636635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err="1"/>
              <a:t>с</a:t>
            </a:r>
            <a:r>
              <a:rPr lang="ru-RU" sz="4800" dirty="0" err="1" smtClean="0"/>
              <a:t>.Кириково</a:t>
            </a:r>
            <a:r>
              <a:rPr lang="ru-RU" sz="4800" dirty="0" smtClean="0"/>
              <a:t> Пировского района. </a:t>
            </a:r>
            <a:r>
              <a:rPr lang="ru-RU" sz="4800" dirty="0"/>
              <a:t>Рядовой. Служил в </a:t>
            </a:r>
            <a:r>
              <a:rPr lang="ru-RU" sz="4800" dirty="0" smtClean="0"/>
              <a:t>58-м </a:t>
            </a:r>
            <a:r>
              <a:rPr lang="ru-RU" sz="4800" dirty="0"/>
              <a:t>стрелковом полку с 1941 по </a:t>
            </a:r>
            <a:r>
              <a:rPr lang="ru-RU" sz="4800" dirty="0" smtClean="0"/>
              <a:t>1944г</a:t>
            </a:r>
            <a:r>
              <a:rPr lang="ru-RU" sz="48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260474"/>
              </p:ext>
            </p:extLst>
          </p:nvPr>
        </p:nvGraphicFramePr>
        <p:xfrm>
          <a:off x="6291944" y="1828800"/>
          <a:ext cx="4441370" cy="5011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Изображение" r:id="rId3" imgW="0" imgH="0" progId="StaticMetafile">
                  <p:embed/>
                </p:oleObj>
              </mc:Choice>
              <mc:Fallback>
                <p:oleObj name="Изображение" r:id="rId3" imgW="0" imgH="0" progId="StaticMetafile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944" y="1828800"/>
                        <a:ext cx="4441370" cy="501105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201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3725"/>
            <a:ext cx="12191999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Филимонов Василий Иванович,</a:t>
            </a:r>
            <a:br>
              <a:rPr lang="ru-RU" sz="5400" b="1" dirty="0" smtClean="0"/>
            </a:br>
            <a:r>
              <a:rPr lang="ru-RU" sz="5400" b="1" dirty="0" smtClean="0"/>
              <a:t>1914г.р.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418" y="2549237"/>
            <a:ext cx="10836234" cy="4059381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err="1"/>
              <a:t>с</a:t>
            </a:r>
            <a:r>
              <a:rPr lang="ru-RU" sz="5400" dirty="0" err="1" smtClean="0"/>
              <a:t>.Кириково</a:t>
            </a:r>
            <a:r>
              <a:rPr lang="ru-RU" sz="5400" dirty="0" smtClean="0"/>
              <a:t> Пировского района. </a:t>
            </a:r>
          </a:p>
          <a:p>
            <a:pPr marL="0" indent="0">
              <a:buNone/>
            </a:pPr>
            <a:r>
              <a:rPr lang="ru-RU" sz="5400" dirty="0" smtClean="0"/>
              <a:t>Рядовой</a:t>
            </a:r>
            <a:r>
              <a:rPr lang="ru-RU" sz="5400" dirty="0"/>
              <a:t>. Служил в воинской части №</a:t>
            </a:r>
            <a:r>
              <a:rPr lang="ru-RU" sz="5400" dirty="0" smtClean="0"/>
              <a:t>44905 </a:t>
            </a:r>
            <a:r>
              <a:rPr lang="ru-RU" sz="5400" dirty="0"/>
              <a:t>с 1941 по </a:t>
            </a:r>
            <a:r>
              <a:rPr lang="ru-RU" sz="5400" dirty="0" smtClean="0"/>
              <a:t>1945гг.</a:t>
            </a:r>
            <a:endParaRPr lang="ru-RU" sz="5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806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3" y="724353"/>
            <a:ext cx="11034155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Черепанов Иван Сергеевич,</a:t>
            </a:r>
            <a:br>
              <a:rPr lang="ru-RU" sz="6000" b="1" dirty="0" smtClean="0"/>
            </a:br>
            <a:r>
              <a:rPr lang="ru-RU" sz="6000" b="1" dirty="0" smtClean="0"/>
              <a:t> 1923г.р. 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8988" y="2710337"/>
            <a:ext cx="10515600" cy="3815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err="1"/>
              <a:t>с</a:t>
            </a:r>
            <a:r>
              <a:rPr lang="ru-RU" sz="6000" dirty="0" err="1" smtClean="0"/>
              <a:t>.Кириково</a:t>
            </a:r>
            <a:r>
              <a:rPr lang="ru-RU" sz="6000" dirty="0" smtClean="0"/>
              <a:t> Пировского </a:t>
            </a:r>
            <a:r>
              <a:rPr lang="ru-RU" sz="6000" dirty="0"/>
              <a:t>района. </a:t>
            </a:r>
            <a:endParaRPr lang="ru-RU" sz="6000" dirty="0" smtClean="0"/>
          </a:p>
          <a:p>
            <a:pPr marL="0" indent="0">
              <a:buNone/>
            </a:pPr>
            <a:r>
              <a:rPr lang="ru-RU" sz="6000" dirty="0" smtClean="0"/>
              <a:t>Рядовой</a:t>
            </a:r>
            <a:r>
              <a:rPr lang="ru-RU" sz="6000" dirty="0"/>
              <a:t>. Б</a:t>
            </a:r>
            <a:r>
              <a:rPr lang="ru-RU" sz="6000" dirty="0" smtClean="0"/>
              <a:t>ыл </a:t>
            </a:r>
            <a:r>
              <a:rPr lang="ru-RU" sz="6000" dirty="0"/>
              <a:t>на разных </a:t>
            </a:r>
            <a:r>
              <a:rPr lang="ru-RU" sz="6000" dirty="0" smtClean="0"/>
              <a:t>фронтах,1942-1945 гг.</a:t>
            </a:r>
            <a:endParaRPr lang="ru-RU" sz="6000" dirty="0"/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565645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669925"/>
            <a:ext cx="11593286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Чистяков Василий Никитич,1914г.р.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657" y="2598510"/>
            <a:ext cx="108639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err="1"/>
              <a:t>с</a:t>
            </a:r>
            <a:r>
              <a:rPr lang="ru-RU" sz="6000" dirty="0" err="1" smtClean="0"/>
              <a:t>.Кириково</a:t>
            </a:r>
            <a:r>
              <a:rPr lang="ru-RU" sz="6000" dirty="0" smtClean="0"/>
              <a:t> Пировского района.</a:t>
            </a:r>
          </a:p>
          <a:p>
            <a:pPr marL="0" indent="0">
              <a:buNone/>
            </a:pPr>
            <a:r>
              <a:rPr lang="ru-RU" sz="6000" dirty="0" smtClean="0"/>
              <a:t>Рядовой. Служил </a:t>
            </a:r>
            <a:r>
              <a:rPr lang="ru-RU" sz="6000" dirty="0"/>
              <a:t>в </a:t>
            </a:r>
            <a:r>
              <a:rPr lang="ru-RU" sz="6000" dirty="0" err="1" smtClean="0"/>
              <a:t>мот.батальоне</a:t>
            </a:r>
            <a:r>
              <a:rPr lang="ru-RU" sz="6000" dirty="0" smtClean="0"/>
              <a:t>, </a:t>
            </a:r>
            <a:r>
              <a:rPr lang="ru-RU" sz="6000" dirty="0"/>
              <a:t>с 1942 по 1945г.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87795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351" y="207818"/>
            <a:ext cx="11515496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Шевелев Александр Павлович,1925 г.р. 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815" y="1491343"/>
            <a:ext cx="6304415" cy="51707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dirty="0" err="1"/>
              <a:t>с</a:t>
            </a:r>
            <a:r>
              <a:rPr lang="ru-RU" sz="4000" dirty="0" err="1" smtClean="0"/>
              <a:t>.Кириково</a:t>
            </a:r>
            <a:r>
              <a:rPr lang="ru-RU" sz="4000" dirty="0" smtClean="0"/>
              <a:t> Пировского района. </a:t>
            </a:r>
          </a:p>
          <a:p>
            <a:pPr marL="0" indent="0">
              <a:buNone/>
            </a:pPr>
            <a:r>
              <a:rPr lang="ru-RU" sz="4000" dirty="0" smtClean="0"/>
              <a:t>Призван </a:t>
            </a:r>
            <a:r>
              <a:rPr lang="ru-RU" sz="4000" dirty="0"/>
              <a:t>в январе </a:t>
            </a:r>
            <a:r>
              <a:rPr lang="ru-RU" sz="4000" dirty="0" smtClean="0"/>
              <a:t>1943г.Сержант</a:t>
            </a:r>
            <a:r>
              <a:rPr lang="ru-RU" sz="4000" dirty="0"/>
              <a:t>, служил в 382-м,320-м стрелковых полках. Помощник командира взвода.</a:t>
            </a:r>
          </a:p>
          <a:p>
            <a:endParaRPr lang="ru-RU" sz="4000" dirty="0"/>
          </a:p>
        </p:txBody>
      </p:sp>
      <p:pic>
        <p:nvPicPr>
          <p:cNvPr id="4" name="Рисунок 3" descr="C:\Documents and Settings\Школа\Рабочий стол\фото ветераны\Шевелев Александр Павлович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1017" y="1717964"/>
            <a:ext cx="4462153" cy="514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292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85" y="309707"/>
            <a:ext cx="11971315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Астапов Иван Федорович,1926 г.р.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5430" y="1343890"/>
            <a:ext cx="6542314" cy="50984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300" dirty="0" err="1" smtClean="0"/>
              <a:t>с.Кириково</a:t>
            </a:r>
            <a:r>
              <a:rPr lang="ru-RU" sz="4300" dirty="0" smtClean="0"/>
              <a:t> Пировского района.</a:t>
            </a:r>
          </a:p>
          <a:p>
            <a:pPr marL="0" indent="0">
              <a:buNone/>
            </a:pPr>
            <a:r>
              <a:rPr lang="ru-RU" sz="4300" dirty="0" smtClean="0"/>
              <a:t>Призван </a:t>
            </a:r>
            <a:r>
              <a:rPr lang="ru-RU" sz="4300" dirty="0"/>
              <a:t>Казачинским РВК в ноябре </a:t>
            </a:r>
            <a:r>
              <a:rPr lang="ru-RU" sz="4300" dirty="0" smtClean="0"/>
              <a:t>1943г. </a:t>
            </a:r>
            <a:r>
              <a:rPr lang="ru-RU" sz="4300" dirty="0"/>
              <a:t>Сержант, командир отделения. </a:t>
            </a:r>
            <a:r>
              <a:rPr lang="ru-RU" sz="4300" dirty="0" smtClean="0"/>
              <a:t>Служил </a:t>
            </a:r>
            <a:r>
              <a:rPr lang="ru-RU" sz="4300" dirty="0"/>
              <a:t>333-м в стрелковом полку, с 1944 по май </a:t>
            </a:r>
            <a:r>
              <a:rPr lang="ru-RU" sz="4300" dirty="0" smtClean="0"/>
              <a:t>1945г.</a:t>
            </a:r>
            <a:endParaRPr lang="ru-RU" sz="4300" dirty="0"/>
          </a:p>
          <a:p>
            <a:endParaRPr lang="ru-RU" dirty="0"/>
          </a:p>
        </p:txBody>
      </p:sp>
      <p:pic>
        <p:nvPicPr>
          <p:cNvPr id="2050" name="Picture 2" descr="Фото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743" y="1074961"/>
            <a:ext cx="4234543" cy="578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8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745" y="420543"/>
            <a:ext cx="10889673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Астапов Иван Петрович,1926 г.р. 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491" y="2266991"/>
            <a:ext cx="115824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err="1"/>
              <a:t>с</a:t>
            </a:r>
            <a:r>
              <a:rPr lang="ru-RU" sz="4800" dirty="0" err="1" smtClean="0"/>
              <a:t>.Кириково</a:t>
            </a:r>
            <a:r>
              <a:rPr lang="ru-RU" sz="4800" dirty="0" smtClean="0"/>
              <a:t> </a:t>
            </a:r>
            <a:r>
              <a:rPr lang="ru-RU" sz="4800" dirty="0"/>
              <a:t>Пировского района. 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dirty="0" smtClean="0"/>
              <a:t>Призван </a:t>
            </a:r>
            <a:r>
              <a:rPr lang="ru-RU" sz="4800" dirty="0"/>
              <a:t>Казачинским РВК в ноябре </a:t>
            </a:r>
            <a:r>
              <a:rPr lang="ru-RU" sz="4800" dirty="0" smtClean="0"/>
              <a:t>1943г. </a:t>
            </a:r>
            <a:r>
              <a:rPr lang="ru-RU" sz="4800" dirty="0"/>
              <a:t>Ефрейтор, артиллерист. Служил в воинской части №268, февраль-декабрь </a:t>
            </a:r>
            <a:r>
              <a:rPr lang="ru-RU" sz="4800" dirty="0" smtClean="0"/>
              <a:t>1944г.</a:t>
            </a:r>
            <a:r>
              <a:rPr lang="ru-RU" sz="4400" dirty="0" smtClean="0"/>
              <a:t> 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56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754" y="198871"/>
            <a:ext cx="11708781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Воронцов Савелий Иннокентьевич, </a:t>
            </a:r>
            <a:br>
              <a:rPr lang="ru-RU" sz="4800" b="1" dirty="0" smtClean="0"/>
            </a:br>
            <a:r>
              <a:rPr lang="ru-RU" sz="4800" b="1" dirty="0" smtClean="0"/>
              <a:t> 1910 г.р.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745673"/>
            <a:ext cx="6783659" cy="4765963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err="1" smtClean="0"/>
              <a:t>с.Кириково</a:t>
            </a:r>
            <a:r>
              <a:rPr lang="ru-RU" sz="5400" dirty="0" smtClean="0"/>
              <a:t> Пировского </a:t>
            </a:r>
            <a:r>
              <a:rPr lang="ru-RU" sz="5400" dirty="0"/>
              <a:t>района. Служил в мотострелковом батальоне, с 1942 по </a:t>
            </a:r>
            <a:r>
              <a:rPr lang="ru-RU" sz="5400" dirty="0" smtClean="0"/>
              <a:t>1944гг.</a:t>
            </a:r>
            <a:endParaRPr lang="ru-RU" sz="5400" dirty="0"/>
          </a:p>
          <a:p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58886" y="365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680154"/>
              </p:ext>
            </p:extLst>
          </p:nvPr>
        </p:nvGraphicFramePr>
        <p:xfrm>
          <a:off x="7540745" y="1316182"/>
          <a:ext cx="4097073" cy="5451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Изображение" r:id="rId3" imgW="0" imgH="0" progId="StaticMetafile">
                  <p:embed/>
                </p:oleObj>
              </mc:Choice>
              <mc:Fallback>
                <p:oleObj name="Изображение" r:id="rId3" imgW="0" imgH="0" progId="StaticMetafile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745" y="1316182"/>
                        <a:ext cx="4097073" cy="545123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1469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64" y="350282"/>
            <a:ext cx="11998036" cy="77193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err="1" smtClean="0"/>
              <a:t>Гамеза</a:t>
            </a:r>
            <a:r>
              <a:rPr lang="ru-RU" sz="5400" b="1" dirty="0" smtClean="0"/>
              <a:t> Иван Ануфриевич,1914 г.р.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6364" y="1330036"/>
            <a:ext cx="5912922" cy="5223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 err="1"/>
              <a:t>д</a:t>
            </a:r>
            <a:r>
              <a:rPr lang="ru-RU" sz="4000" dirty="0" err="1" smtClean="0"/>
              <a:t>.Светлицк</a:t>
            </a:r>
            <a:r>
              <a:rPr lang="ru-RU" sz="4000" dirty="0" smtClean="0"/>
              <a:t> Пировского района.</a:t>
            </a:r>
          </a:p>
          <a:p>
            <a:pPr marL="0" indent="0">
              <a:buNone/>
            </a:pPr>
            <a:r>
              <a:rPr lang="ru-RU" sz="4000" dirty="0" smtClean="0"/>
              <a:t>Начал </a:t>
            </a:r>
            <a:r>
              <a:rPr lang="ru-RU" sz="4000" dirty="0"/>
              <a:t>войну в Петрозаводске, закончил в городе Будапеште. Служил в войсках НКВД 1941-1944 гг. Имеет награды: медаль «За Победу», медаль «30 лет Победы», медаль «За Победу над Германией», медаль «50 лет СССР».</a:t>
            </a:r>
          </a:p>
          <a:p>
            <a:endParaRPr lang="ru-RU" sz="4000" dirty="0"/>
          </a:p>
        </p:txBody>
      </p:sp>
      <p:pic>
        <p:nvPicPr>
          <p:cNvPr id="5" name="Объект 4" descr="E:\фото ветераны\гамеза.bmp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40285" y="1205345"/>
            <a:ext cx="4706588" cy="556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99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865868"/>
            <a:ext cx="11790218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Гончаров Григорий </a:t>
            </a:r>
            <a:r>
              <a:rPr lang="ru-RU" sz="5400" b="1" dirty="0" err="1" smtClean="0"/>
              <a:t>Лушинович</a:t>
            </a:r>
            <a:r>
              <a:rPr lang="ru-RU" sz="5400" b="1" dirty="0" smtClean="0"/>
              <a:t>,</a:t>
            </a:r>
            <a:br>
              <a:rPr lang="ru-RU" sz="5400" b="1" dirty="0" smtClean="0"/>
            </a:br>
            <a:r>
              <a:rPr lang="ru-RU" sz="5400" b="1" dirty="0" smtClean="0"/>
              <a:t> 1910г.р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27509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err="1"/>
              <a:t>с</a:t>
            </a:r>
            <a:r>
              <a:rPr lang="ru-RU" sz="5400" dirty="0" err="1" smtClean="0"/>
              <a:t>.Кириково</a:t>
            </a:r>
            <a:r>
              <a:rPr lang="ru-RU" sz="5400" dirty="0" smtClean="0"/>
              <a:t> Пировского </a:t>
            </a:r>
            <a:r>
              <a:rPr lang="ru-RU" sz="5400" dirty="0"/>
              <a:t>района. </a:t>
            </a:r>
            <a:endParaRPr lang="ru-RU" sz="5400" dirty="0" smtClean="0"/>
          </a:p>
          <a:p>
            <a:pPr marL="0" indent="0">
              <a:buNone/>
            </a:pPr>
            <a:r>
              <a:rPr lang="ru-RU" sz="5400" dirty="0" smtClean="0"/>
              <a:t>Рядовой. </a:t>
            </a:r>
            <a:r>
              <a:rPr lang="ru-RU" sz="5400" dirty="0"/>
              <a:t>Б</a:t>
            </a:r>
            <a:r>
              <a:rPr lang="ru-RU" sz="5400" dirty="0" smtClean="0"/>
              <a:t>ыл </a:t>
            </a:r>
            <a:r>
              <a:rPr lang="ru-RU" sz="5400" dirty="0"/>
              <a:t>на разных фронтах с 1941 по </a:t>
            </a:r>
            <a:r>
              <a:rPr lang="ru-RU" sz="5400" dirty="0" smtClean="0"/>
              <a:t>1945гг.</a:t>
            </a:r>
            <a:endParaRPr lang="ru-RU" sz="5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66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36" y="691697"/>
            <a:ext cx="11720946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Гончаров Иван Александрович, </a:t>
            </a:r>
            <a:br>
              <a:rPr lang="ru-RU" sz="5400" b="1" dirty="0" smtClean="0"/>
            </a:br>
            <a:r>
              <a:rPr lang="ru-RU" sz="5400" b="1" dirty="0" smtClean="0"/>
              <a:t>1919 г.р. 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57" y="2282825"/>
            <a:ext cx="11364686" cy="4351338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/>
              <a:t>Воронежская область. </a:t>
            </a:r>
          </a:p>
          <a:p>
            <a:pPr marL="0" indent="0">
              <a:buNone/>
            </a:pPr>
            <a:r>
              <a:rPr lang="ru-RU" sz="4800" dirty="0" smtClean="0"/>
              <a:t>Призван </a:t>
            </a:r>
            <a:r>
              <a:rPr lang="ru-RU" sz="4800" dirty="0"/>
              <a:t>Кутаисским </a:t>
            </a:r>
            <a:r>
              <a:rPr lang="ru-RU" sz="4800" dirty="0" smtClean="0"/>
              <a:t>РВК (Грузия) </a:t>
            </a:r>
            <a:r>
              <a:rPr lang="ru-RU" sz="4800" dirty="0"/>
              <a:t>в июне </a:t>
            </a:r>
            <a:r>
              <a:rPr lang="ru-RU" sz="4800" dirty="0" smtClean="0"/>
              <a:t>1941г. Рядовой. </a:t>
            </a:r>
            <a:r>
              <a:rPr lang="ru-RU" sz="4800" dirty="0"/>
              <a:t>С</a:t>
            </a:r>
            <a:r>
              <a:rPr lang="ru-RU" sz="4800" dirty="0" smtClean="0"/>
              <a:t>апер</a:t>
            </a:r>
            <a:r>
              <a:rPr lang="ru-RU" sz="4800" dirty="0"/>
              <a:t>. Служил в воинской части №13252, февраль 1943-май </a:t>
            </a:r>
            <a:r>
              <a:rPr lang="ru-RU" sz="4800" dirty="0" smtClean="0"/>
              <a:t>1945г.</a:t>
            </a:r>
            <a:endParaRPr lang="ru-RU" sz="4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848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91" y="365125"/>
            <a:ext cx="115823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Гончаров Михаил Васильевич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943" y="2209800"/>
            <a:ext cx="5442857" cy="3967163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/>
              <a:t>Служил </a:t>
            </a:r>
            <a:r>
              <a:rPr lang="ru-RU" sz="4800" dirty="0"/>
              <a:t>в годы войны на подводной лодке.</a:t>
            </a:r>
          </a:p>
          <a:p>
            <a:endParaRPr lang="ru-RU" dirty="0"/>
          </a:p>
        </p:txBody>
      </p:sp>
      <p:pic>
        <p:nvPicPr>
          <p:cNvPr id="5" name="Объект 4" descr="C:\Documents and Settings\Школа\Рабочий стол\Фото ветеранов ОТ 5 мая\Гончаров Михаил Васильевич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23709" y="1413163"/>
            <a:ext cx="5426034" cy="519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37043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633</Words>
  <Application>Microsoft Office PowerPoint</Application>
  <PresentationFormat>Широкоэкранный</PresentationFormat>
  <Paragraphs>74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Изображение</vt:lpstr>
      <vt:lpstr>Участники Великой Отечественной войны, вернувшиеся с фронтов. (с.Кириково Пировского района Красноярского края)</vt:lpstr>
      <vt:lpstr>Александров Григорий Сергеевич, 1918 г.р. </vt:lpstr>
      <vt:lpstr>Астапов Иван Федорович,1926 г.р. </vt:lpstr>
      <vt:lpstr>Астапов Иван Петрович,1926 г.р. </vt:lpstr>
      <vt:lpstr>Воронцов Савелий Иннокентьевич,   1910 г.р.</vt:lpstr>
      <vt:lpstr>Гамеза Иван Ануфриевич,1914 г.р.</vt:lpstr>
      <vt:lpstr>Гончаров Григорий Лушинович,  1910г.р</vt:lpstr>
      <vt:lpstr>Гончаров Иван Александрович,  1919 г.р. </vt:lpstr>
      <vt:lpstr>Гончаров Михаил Васильевич </vt:lpstr>
      <vt:lpstr>Гончаров Тихон Васильевич, 1910г.р.</vt:lpstr>
      <vt:lpstr>Гончаров Фёдор Васильевич, 29.11.1911 г.р. </vt:lpstr>
      <vt:lpstr>Елисеев Фёдор Григорьевич, 1913 г.р. </vt:lpstr>
      <vt:lpstr>Елисеев Василий Григорьевич,  1915 г.р. </vt:lpstr>
      <vt:lpstr>Елисеев Иван Григорьевич</vt:lpstr>
      <vt:lpstr>Ильин Алексей  Иванович,1923 г.р. </vt:lpstr>
      <vt:lpstr>Коршунов Михаил Алексеевич,1923г.р. </vt:lpstr>
      <vt:lpstr>Макаров Алексей Игнатьевич, 28.03.1913г.р.</vt:lpstr>
      <vt:lpstr>Опасов Семён Иванович,  1896г.р.</vt:lpstr>
      <vt:lpstr>Попов Михаил Николаевич, 1912г.р.</vt:lpstr>
      <vt:lpstr>Поршуков Михаил Алексеевич, 1924 г.р.</vt:lpstr>
      <vt:lpstr>Старковский Ефим Финогенович,  1920 г.р.</vt:lpstr>
      <vt:lpstr>Стенин Николай Васильевич,  1912г.р. </vt:lpstr>
      <vt:lpstr>Филимонов Василий Иванович, 1914г.р.</vt:lpstr>
      <vt:lpstr>Черепанов Иван Сергеевич,  1923г.р. </vt:lpstr>
      <vt:lpstr>Чистяков Василий Никитич,1914г.р.</vt:lpstr>
      <vt:lpstr>Шевелев Александр Павлович,1925 г.р.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КСШ6</dc:creator>
  <cp:lastModifiedBy>Zavych</cp:lastModifiedBy>
  <cp:revision>15</cp:revision>
  <dcterms:created xsi:type="dcterms:W3CDTF">2015-04-09T05:38:48Z</dcterms:created>
  <dcterms:modified xsi:type="dcterms:W3CDTF">2020-05-06T03:41:50Z</dcterms:modified>
</cp:coreProperties>
</file>