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4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8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7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5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6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7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1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9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700C-4D11-4634-8ECE-20EE0F88531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6810-9777-450A-9F26-E3D857FF5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8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8242" y="30670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Участники Великой Отечественной войны, погибшие в боях, умершие от ран и пропавшие без вести.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д.Шаригислам</a:t>
            </a:r>
            <a:r>
              <a:rPr lang="ru-RU" b="1" dirty="0" smtClean="0">
                <a:solidFill>
                  <a:srgbClr val="7030A0"/>
                </a:solidFill>
              </a:rPr>
              <a:t> Пировского района Красноярского края)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3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99" y="1166374"/>
            <a:ext cx="11642501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Галимов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Шахинур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Шаихович</a:t>
            </a:r>
            <a:r>
              <a:rPr lang="ru-RU" sz="6000" b="1" dirty="0" smtClean="0"/>
              <a:t>,</a:t>
            </a:r>
            <a:br>
              <a:rPr lang="ru-RU" sz="6000" b="1" dirty="0" smtClean="0"/>
            </a:br>
            <a:r>
              <a:rPr lang="ru-RU" sz="6000" b="1" dirty="0" smtClean="0"/>
              <a:t>1922г.р.    </a:t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59" y="2400980"/>
            <a:ext cx="11549743" cy="4457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Деревня </a:t>
            </a:r>
            <a:r>
              <a:rPr lang="ru-RU" sz="5400" dirty="0" err="1"/>
              <a:t>Шагирислам</a:t>
            </a:r>
            <a:r>
              <a:rPr lang="ru-RU" sz="5400" dirty="0"/>
              <a:t> Пировского района.</a:t>
            </a:r>
            <a:br>
              <a:rPr lang="ru-RU" sz="5400" dirty="0"/>
            </a:br>
            <a:r>
              <a:rPr lang="ru-RU" sz="5400" dirty="0" smtClean="0"/>
              <a:t>Призван </a:t>
            </a:r>
            <a:r>
              <a:rPr lang="ru-RU" sz="5400" dirty="0"/>
              <a:t>в </a:t>
            </a:r>
            <a:r>
              <a:rPr lang="ru-RU" sz="5400" dirty="0" smtClean="0"/>
              <a:t>1941г.  </a:t>
            </a:r>
            <a:r>
              <a:rPr lang="ru-RU" sz="5400" dirty="0"/>
              <a:t>Рядовой. Погиб в бою, </a:t>
            </a:r>
            <a:r>
              <a:rPr lang="ru-RU" sz="5400" dirty="0" smtClean="0"/>
              <a:t>1942г</a:t>
            </a:r>
            <a:r>
              <a:rPr lang="ru-RU" sz="54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73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594032"/>
            <a:ext cx="11526592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Кадыров </a:t>
            </a:r>
            <a:r>
              <a:rPr lang="ru-RU" sz="6000" b="1" dirty="0" err="1" smtClean="0"/>
              <a:t>Ханан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Хакимович</a:t>
            </a:r>
            <a:r>
              <a:rPr lang="ru-RU" sz="6000" b="1" dirty="0" smtClean="0"/>
              <a:t>, </a:t>
            </a:r>
            <a:br>
              <a:rPr lang="ru-RU" sz="6000" b="1" dirty="0" smtClean="0"/>
            </a:br>
            <a:r>
              <a:rPr lang="ru-RU" sz="6000" b="1" dirty="0" smtClean="0"/>
              <a:t>1926 г.р.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8" y="21848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Призван </a:t>
            </a:r>
            <a:r>
              <a:rPr lang="ru-RU" sz="4400" dirty="0"/>
              <a:t>был в 1941 году. Младший сержант.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Погиб </a:t>
            </a:r>
            <a:r>
              <a:rPr lang="ru-RU" sz="4400" dirty="0"/>
              <a:t>в бою 24 июля 1943 года, захоронен в д. Долгое Свердловского района Орловской области. Был награжден медалью «За отвагу».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2" y="1149203"/>
            <a:ext cx="11565228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/>
              <a:t>Мифтахутдинов</a:t>
            </a:r>
            <a:r>
              <a:rPr lang="ru-RU" b="1" dirty="0" smtClean="0"/>
              <a:t> </a:t>
            </a:r>
            <a:r>
              <a:rPr lang="ru-RU" b="1" dirty="0" err="1" smtClean="0"/>
              <a:t>Заки</a:t>
            </a:r>
            <a:r>
              <a:rPr lang="ru-RU" b="1" dirty="0" smtClean="0"/>
              <a:t> </a:t>
            </a:r>
            <a:r>
              <a:rPr lang="ru-RU" b="1" dirty="0" err="1" smtClean="0"/>
              <a:t>Фазлутдинович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1902 г.р.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196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Призван </a:t>
            </a:r>
            <a:r>
              <a:rPr lang="ru-RU" sz="4800" dirty="0"/>
              <a:t>в </a:t>
            </a:r>
            <a:r>
              <a:rPr lang="ru-RU" sz="4800" dirty="0" smtClean="0"/>
              <a:t>1941г</a:t>
            </a:r>
            <a:r>
              <a:rPr lang="ru-RU" sz="4800" dirty="0"/>
              <a:t>.  Рядовой.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Погиб </a:t>
            </a:r>
            <a:r>
              <a:rPr lang="ru-RU" sz="4800" dirty="0"/>
              <a:t>25 сентября 1944 г.  Похоронен в Латвии.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383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40" y="1399268"/>
            <a:ext cx="11217498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Мухаметзянов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Галемитдин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Галимзянович</a:t>
            </a:r>
            <a:r>
              <a:rPr lang="ru-RU" sz="6000" b="1" dirty="0" smtClean="0"/>
              <a:t>, </a:t>
            </a:r>
            <a:br>
              <a:rPr lang="ru-RU" sz="6000" b="1" dirty="0" smtClean="0"/>
            </a:br>
            <a:r>
              <a:rPr lang="ru-RU" sz="6000" b="1" dirty="0" smtClean="0"/>
              <a:t>1924 г.р.   </a:t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429" y="31271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Призван </a:t>
            </a:r>
            <a:r>
              <a:rPr lang="ru-RU" sz="6000" dirty="0"/>
              <a:t>в </a:t>
            </a:r>
            <a:r>
              <a:rPr lang="ru-RU" sz="6000" dirty="0" smtClean="0"/>
              <a:t>1942г</a:t>
            </a:r>
            <a:r>
              <a:rPr lang="ru-RU" sz="6000" dirty="0"/>
              <a:t>. Рядовой.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Пропал </a:t>
            </a:r>
            <a:r>
              <a:rPr lang="ru-RU" sz="6000" dirty="0"/>
              <a:t>без вести, март </a:t>
            </a:r>
            <a:r>
              <a:rPr lang="ru-RU" sz="6000" dirty="0" smtClean="0"/>
              <a:t>1945г</a:t>
            </a:r>
            <a:r>
              <a:rPr lang="ru-RU" sz="60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72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" y="789821"/>
            <a:ext cx="11462197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/>
              <a:t>Мухаметзянов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Хабирзян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Давлятзянович</a:t>
            </a:r>
            <a:r>
              <a:rPr lang="ru-RU" sz="4800" b="1" dirty="0" smtClean="0"/>
              <a:t>,</a:t>
            </a:r>
            <a:br>
              <a:rPr lang="ru-RU" sz="4800" b="1" dirty="0" smtClean="0"/>
            </a:br>
            <a:r>
              <a:rPr lang="ru-RU" sz="4800" b="1" dirty="0" smtClean="0"/>
              <a:t>1924 г.р.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1" y="2434107"/>
            <a:ext cx="11140225" cy="473345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Деревня </a:t>
            </a:r>
            <a:r>
              <a:rPr lang="ru-RU" sz="4000" dirty="0" err="1"/>
              <a:t>Шагирислам</a:t>
            </a:r>
            <a:r>
              <a:rPr lang="ru-RU" sz="4000" dirty="0"/>
              <a:t> </a:t>
            </a:r>
            <a:r>
              <a:rPr lang="ru-RU" sz="4000" dirty="0" smtClean="0"/>
              <a:t>Пировского района.</a:t>
            </a:r>
          </a:p>
          <a:p>
            <a:pPr marL="0" indent="0">
              <a:buNone/>
            </a:pPr>
            <a:r>
              <a:rPr lang="ru-RU" sz="4000" dirty="0"/>
              <a:t>П</a:t>
            </a:r>
            <a:r>
              <a:rPr lang="ru-RU" sz="4000" dirty="0" smtClean="0"/>
              <a:t>ризван </a:t>
            </a:r>
            <a:r>
              <a:rPr lang="ru-RU" sz="4000" dirty="0"/>
              <a:t>в 1942 </a:t>
            </a:r>
            <a:r>
              <a:rPr lang="ru-RU" sz="4000" dirty="0" smtClean="0"/>
              <a:t>г.р. Ефрейтор. Погиб </a:t>
            </a:r>
            <a:r>
              <a:rPr lang="ru-RU" sz="4000" dirty="0"/>
              <a:t>в феврале 1944 </a:t>
            </a:r>
            <a:r>
              <a:rPr lang="ru-RU" sz="4000" dirty="0" smtClean="0"/>
              <a:t>г. </a:t>
            </a:r>
          </a:p>
          <a:p>
            <a:pPr marL="0" indent="0">
              <a:buNone/>
            </a:pPr>
            <a:r>
              <a:rPr lang="ru-RU" sz="4000" dirty="0" smtClean="0"/>
              <a:t>Похоронен</a:t>
            </a:r>
            <a:r>
              <a:rPr lang="ru-RU" sz="4000" dirty="0"/>
              <a:t>: </a:t>
            </a:r>
            <a:r>
              <a:rPr lang="ru-RU" sz="4000" dirty="0" err="1" smtClean="0"/>
              <a:t>д.Цирибулино</a:t>
            </a:r>
            <a:r>
              <a:rPr lang="ru-RU" sz="4000" dirty="0"/>
              <a:t>, Николаевская область, Украина.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3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35" y="1228009"/>
            <a:ext cx="11178862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Нигматулин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Израфиль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Мухаметрахимович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4429" y="3015343"/>
            <a:ext cx="6493328" cy="3248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Нет </a:t>
            </a:r>
            <a:r>
              <a:rPr lang="ru-RU" sz="4000" dirty="0"/>
              <a:t>данных в книге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563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" y="1223409"/>
            <a:ext cx="11397803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/>
              <a:t>Нигматуллин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Исмагил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Мухаметрахимович</a:t>
            </a:r>
            <a:r>
              <a:rPr lang="ru-RU" sz="4800" b="1" dirty="0" smtClean="0"/>
              <a:t>, </a:t>
            </a:r>
            <a:br>
              <a:rPr lang="ru-RU" sz="4800" b="1" dirty="0" smtClean="0"/>
            </a:br>
            <a:r>
              <a:rPr lang="ru-RU" sz="4800" b="1" dirty="0" smtClean="0"/>
              <a:t>1904 г.р. (1911)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49" y="2640169"/>
            <a:ext cx="10632736" cy="458182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Призван </a:t>
            </a:r>
            <a:r>
              <a:rPr lang="ru-RU" sz="4800" dirty="0"/>
              <a:t>в </a:t>
            </a:r>
            <a:r>
              <a:rPr lang="ru-RU" sz="4800" dirty="0" smtClean="0"/>
              <a:t>1941г</a:t>
            </a:r>
            <a:r>
              <a:rPr lang="ru-RU" sz="4800" dirty="0"/>
              <a:t>. Рядовой. 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Пропал </a:t>
            </a:r>
            <a:r>
              <a:rPr lang="ru-RU" sz="4800" dirty="0"/>
              <a:t>без вести в декабре </a:t>
            </a:r>
            <a:r>
              <a:rPr lang="ru-RU" sz="4800" dirty="0" smtClean="0"/>
              <a:t>1943г. возле  </a:t>
            </a:r>
            <a:r>
              <a:rPr lang="ru-RU" sz="4800" dirty="0"/>
              <a:t>д. Софиевки Днепропетровской </a:t>
            </a:r>
            <a:r>
              <a:rPr lang="ru-RU" sz="4800" dirty="0" smtClean="0"/>
              <a:t>области, </a:t>
            </a:r>
            <a:r>
              <a:rPr lang="ru-RU" sz="4800" dirty="0"/>
              <a:t>Украина.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2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22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Нугуманов</a:t>
            </a:r>
            <a:r>
              <a:rPr lang="ru-RU" sz="6000" b="1" dirty="0" smtClean="0"/>
              <a:t> Мансур </a:t>
            </a:r>
            <a:r>
              <a:rPr lang="ru-RU" sz="6000" b="1" dirty="0" err="1" smtClean="0"/>
              <a:t>Султанович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5894" y="33848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Нет </a:t>
            </a:r>
            <a:r>
              <a:rPr lang="ru-RU" sz="4000" dirty="0"/>
              <a:t>данных в </a:t>
            </a:r>
            <a:r>
              <a:rPr lang="ru-RU" sz="4000" dirty="0" smtClean="0"/>
              <a:t>книге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603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21603"/>
            <a:ext cx="11531958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/>
              <a:t>Серазутдинов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Гильмутдин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Батрутдинович</a:t>
            </a:r>
            <a:r>
              <a:rPr lang="ru-RU" sz="4800" b="1" dirty="0" smtClean="0"/>
              <a:t>,</a:t>
            </a:r>
            <a:br>
              <a:rPr lang="ru-RU" sz="4800" b="1" dirty="0" smtClean="0"/>
            </a:br>
            <a:r>
              <a:rPr lang="ru-RU" sz="4800" b="1" dirty="0" smtClean="0"/>
              <a:t>1910 г.р.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Деревня </a:t>
            </a:r>
            <a:r>
              <a:rPr lang="ru-RU" sz="4400" dirty="0" err="1" smtClean="0"/>
              <a:t>Шагирислам</a:t>
            </a:r>
            <a:r>
              <a:rPr lang="ru-RU" sz="44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400" dirty="0" smtClean="0"/>
              <a:t>Призван </a:t>
            </a:r>
            <a:r>
              <a:rPr lang="ru-RU" sz="4400" dirty="0"/>
              <a:t>в августе </a:t>
            </a:r>
            <a:r>
              <a:rPr lang="ru-RU" sz="4400" dirty="0" smtClean="0"/>
              <a:t>1941г. Рядовой. Пропал </a:t>
            </a:r>
            <a:r>
              <a:rPr lang="ru-RU" sz="4400" dirty="0"/>
              <a:t>без вести в марте </a:t>
            </a:r>
            <a:r>
              <a:rPr lang="ru-RU" sz="4400" dirty="0" smtClean="0"/>
              <a:t>1944г</a:t>
            </a:r>
            <a:r>
              <a:rPr lang="ru-RU" sz="44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792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5" y="996803"/>
            <a:ext cx="11462197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Серазутдинов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Галяутдин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Киямутдинович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1924 г.р.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96" y="2833352"/>
            <a:ext cx="10608819" cy="402464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Деревня </a:t>
            </a:r>
            <a:r>
              <a:rPr lang="ru-RU" sz="4800" dirty="0" err="1" smtClean="0"/>
              <a:t>Шагирислам</a:t>
            </a:r>
            <a:r>
              <a:rPr lang="ru-RU" sz="48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800" dirty="0"/>
              <a:t>П</a:t>
            </a:r>
            <a:r>
              <a:rPr lang="ru-RU" sz="4800" dirty="0" smtClean="0"/>
              <a:t>ризван </a:t>
            </a:r>
            <a:r>
              <a:rPr lang="ru-RU" sz="4800" dirty="0"/>
              <a:t>в октябре </a:t>
            </a:r>
            <a:r>
              <a:rPr lang="ru-RU" sz="4800" dirty="0" smtClean="0"/>
              <a:t>1942г. Рядовой.</a:t>
            </a:r>
          </a:p>
          <a:p>
            <a:pPr marL="0" indent="0">
              <a:buNone/>
            </a:pPr>
            <a:r>
              <a:rPr lang="ru-RU" sz="4800" dirty="0" smtClean="0"/>
              <a:t>Пропал </a:t>
            </a:r>
            <a:r>
              <a:rPr lang="ru-RU" sz="4800" dirty="0"/>
              <a:t>без вести в </a:t>
            </a:r>
            <a:r>
              <a:rPr lang="ru-RU" sz="4800" dirty="0" smtClean="0"/>
              <a:t>1943г</a:t>
            </a:r>
            <a:r>
              <a:rPr lang="ru-RU" sz="4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9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67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/>
              <a:t>Ахмадеев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Минимулла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Валеевич</a:t>
            </a:r>
            <a:r>
              <a:rPr lang="ru-RU" sz="4800" b="1" dirty="0" smtClean="0"/>
              <a:t>,</a:t>
            </a:r>
            <a:br>
              <a:rPr lang="ru-RU" sz="4800" b="1" dirty="0" smtClean="0"/>
            </a:br>
            <a:r>
              <a:rPr lang="ru-RU" sz="4800" b="1" dirty="0" smtClean="0"/>
              <a:t>1923г.р.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595" y="27841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Деревня </a:t>
            </a:r>
            <a:r>
              <a:rPr lang="ru-RU" sz="4800" dirty="0" err="1"/>
              <a:t>Шагирислам</a:t>
            </a:r>
            <a:r>
              <a:rPr lang="ru-RU" sz="4800" dirty="0"/>
              <a:t> Пировского района.</a:t>
            </a:r>
            <a:br>
              <a:rPr lang="ru-RU" sz="4800" dirty="0"/>
            </a:br>
            <a:r>
              <a:rPr lang="ru-RU" sz="4800" dirty="0" smtClean="0"/>
              <a:t>Призван </a:t>
            </a:r>
            <a:r>
              <a:rPr lang="ru-RU" sz="4800" dirty="0"/>
              <a:t>на фронт  в 1941 </a:t>
            </a:r>
            <a:r>
              <a:rPr lang="ru-RU" sz="4800" dirty="0" smtClean="0"/>
              <a:t>году, пропал </a:t>
            </a:r>
            <a:r>
              <a:rPr lang="ru-RU" sz="4800" dirty="0"/>
              <a:t>без вести.</a:t>
            </a:r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81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930416"/>
            <a:ext cx="1156522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Серазутдинов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Ямалутдин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Батрутдинович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1919 г.р.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4" y="2707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Деревня </a:t>
            </a:r>
            <a:r>
              <a:rPr lang="ru-RU" sz="4800" dirty="0" err="1" smtClean="0"/>
              <a:t>Шагирислам</a:t>
            </a:r>
            <a:r>
              <a:rPr lang="ru-RU" sz="48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800" dirty="0"/>
              <a:t>П</a:t>
            </a:r>
            <a:r>
              <a:rPr lang="ru-RU" sz="4800" dirty="0" smtClean="0"/>
              <a:t>ризван </a:t>
            </a:r>
            <a:r>
              <a:rPr lang="ru-RU" sz="4800" dirty="0"/>
              <a:t>в </a:t>
            </a:r>
            <a:r>
              <a:rPr lang="ru-RU" sz="4800" dirty="0" smtClean="0"/>
              <a:t>1940г. Рядовой. </a:t>
            </a:r>
          </a:p>
          <a:p>
            <a:pPr marL="0" indent="0">
              <a:buNone/>
            </a:pPr>
            <a:r>
              <a:rPr lang="ru-RU" sz="4800" dirty="0" smtClean="0"/>
              <a:t>Пропал </a:t>
            </a:r>
            <a:r>
              <a:rPr lang="ru-RU" sz="4800" dirty="0"/>
              <a:t>без вести в феврале </a:t>
            </a:r>
            <a:r>
              <a:rPr lang="ru-RU" sz="4800" dirty="0" smtClean="0"/>
              <a:t>1942г</a:t>
            </a:r>
            <a:r>
              <a:rPr lang="ru-RU" sz="4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16060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Тимергалеев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Харис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Галимович</a:t>
            </a:r>
            <a:r>
              <a:rPr lang="ru-RU" sz="6000" b="1" dirty="0" smtClean="0"/>
              <a:t> (</a:t>
            </a:r>
            <a:r>
              <a:rPr lang="ru-RU" sz="6000" b="1" dirty="0" err="1" smtClean="0"/>
              <a:t>Тимаргалиев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Хафис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Валимович</a:t>
            </a:r>
            <a:r>
              <a:rPr lang="ru-RU" sz="6000" b="1" dirty="0" smtClean="0"/>
              <a:t>),</a:t>
            </a:r>
            <a:br>
              <a:rPr lang="ru-RU" sz="6000" b="1" dirty="0" smtClean="0"/>
            </a:br>
            <a:r>
              <a:rPr lang="ru-RU" sz="6000" b="1" dirty="0" smtClean="0"/>
              <a:t> 1913 г.р.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727" y="37387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Призван </a:t>
            </a:r>
            <a:r>
              <a:rPr lang="ru-RU" sz="5400" dirty="0"/>
              <a:t>в </a:t>
            </a:r>
            <a:r>
              <a:rPr lang="ru-RU" sz="5400" dirty="0" smtClean="0"/>
              <a:t>1941г</a:t>
            </a:r>
            <a:r>
              <a:rPr lang="ru-RU" sz="5400" dirty="0"/>
              <a:t>. Рядовой.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Пропал </a:t>
            </a:r>
            <a:r>
              <a:rPr lang="ru-RU" sz="5400" dirty="0"/>
              <a:t>без вести, август </a:t>
            </a:r>
            <a:r>
              <a:rPr lang="ru-RU" sz="5400" dirty="0" smtClean="0"/>
              <a:t>1942г</a:t>
            </a:r>
            <a:r>
              <a:rPr lang="ru-RU" sz="5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3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1021487"/>
            <a:ext cx="11513712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Шарипов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Иблимин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Даминович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 1906 г.р.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5" y="23699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Призван </a:t>
            </a:r>
            <a:r>
              <a:rPr lang="ru-RU" sz="5400" dirty="0"/>
              <a:t>в 1941 г. Рядовой</a:t>
            </a:r>
            <a:r>
              <a:rPr lang="ru-RU" sz="5400" dirty="0" smtClean="0"/>
              <a:t>.</a:t>
            </a:r>
          </a:p>
          <a:p>
            <a:pPr marL="0" indent="0">
              <a:buNone/>
            </a:pPr>
            <a:r>
              <a:rPr lang="ru-RU" sz="5400" dirty="0" smtClean="0"/>
              <a:t>Пропал </a:t>
            </a:r>
            <a:r>
              <a:rPr lang="ru-RU" sz="5400" dirty="0"/>
              <a:t>без вести, февраль </a:t>
            </a:r>
            <a:r>
              <a:rPr lang="ru-RU" sz="5400" dirty="0" smtClean="0"/>
              <a:t>1942г</a:t>
            </a:r>
            <a:r>
              <a:rPr lang="ru-RU" sz="40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26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5" y="712855"/>
            <a:ext cx="11539471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Шарипов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Исмагил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Даминович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1908 г.р.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795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Призван </a:t>
            </a:r>
            <a:r>
              <a:rPr lang="ru-RU" sz="5400" dirty="0"/>
              <a:t>в </a:t>
            </a:r>
            <a:r>
              <a:rPr lang="ru-RU" sz="5400" dirty="0" smtClean="0"/>
              <a:t>1941г. Рядовой</a:t>
            </a:r>
            <a:r>
              <a:rPr lang="ru-RU" sz="5400" dirty="0"/>
              <a:t>.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Пропал </a:t>
            </a:r>
            <a:r>
              <a:rPr lang="ru-RU" sz="5400" dirty="0"/>
              <a:t>без вести в мае </a:t>
            </a:r>
            <a:r>
              <a:rPr lang="ru-RU" sz="5400" dirty="0" smtClean="0"/>
              <a:t>1943г</a:t>
            </a:r>
            <a:r>
              <a:rPr lang="ru-RU" sz="54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95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04" y="354587"/>
            <a:ext cx="1142356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Якупов</a:t>
            </a:r>
            <a:r>
              <a:rPr lang="ru-RU" sz="5400" b="1" dirty="0" smtClean="0"/>
              <a:t> Хасан </a:t>
            </a:r>
            <a:r>
              <a:rPr lang="ru-RU" sz="5400" b="1" dirty="0" err="1" smtClean="0"/>
              <a:t>Мустафович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1926 г.р.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214" y="1846974"/>
            <a:ext cx="6987695" cy="46508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dirty="0" smtClean="0"/>
              <a:t>Село </a:t>
            </a:r>
            <a:r>
              <a:rPr lang="ru-RU" sz="4800" dirty="0" err="1" smtClean="0"/>
              <a:t>Алгайск</a:t>
            </a:r>
            <a:r>
              <a:rPr lang="ru-RU" sz="48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800" dirty="0" smtClean="0"/>
              <a:t>Призван </a:t>
            </a:r>
            <a:r>
              <a:rPr lang="ru-RU" sz="4800" dirty="0"/>
              <a:t>в </a:t>
            </a:r>
            <a:r>
              <a:rPr lang="ru-RU" sz="4800" dirty="0" smtClean="0"/>
              <a:t>1943г. Рядовой.</a:t>
            </a:r>
          </a:p>
          <a:p>
            <a:pPr marL="0" indent="0">
              <a:buNone/>
            </a:pPr>
            <a:r>
              <a:rPr lang="ru-RU" sz="4800" dirty="0"/>
              <a:t>П</a:t>
            </a:r>
            <a:r>
              <a:rPr lang="ru-RU" sz="4800" dirty="0" smtClean="0"/>
              <a:t>огиб </a:t>
            </a:r>
            <a:r>
              <a:rPr lang="ru-RU" sz="4800" dirty="0"/>
              <a:t>в бою 28 июля </a:t>
            </a:r>
            <a:r>
              <a:rPr lang="ru-RU" sz="4800" dirty="0" smtClean="0"/>
              <a:t>1944г. Похоронен в </a:t>
            </a:r>
            <a:r>
              <a:rPr lang="ru-RU" sz="4800" dirty="0" err="1" smtClean="0"/>
              <a:t>д.Корш</a:t>
            </a:r>
            <a:r>
              <a:rPr lang="ru-RU" sz="4800" dirty="0" smtClean="0"/>
              <a:t>, </a:t>
            </a:r>
            <a:r>
              <a:rPr lang="ru-RU" sz="4800" dirty="0" err="1" smtClean="0"/>
              <a:t>Иановского</a:t>
            </a:r>
            <a:r>
              <a:rPr lang="ru-RU" sz="4800" dirty="0" smtClean="0"/>
              <a:t> района, Литовской ССР.</a:t>
            </a:r>
          </a:p>
          <a:p>
            <a:pPr marL="0" indent="0">
              <a:buNone/>
            </a:pPr>
            <a:endParaRPr lang="ru-RU" sz="4800" dirty="0"/>
          </a:p>
          <a:p>
            <a:endParaRPr lang="ru-RU" sz="4000" dirty="0"/>
          </a:p>
        </p:txBody>
      </p:sp>
      <p:pic>
        <p:nvPicPr>
          <p:cNvPr id="1026" name="Picture 2" descr="C:\Documents and Settings\Школа\Рабочий стол\Якупов Хасан Мустафеевич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854" y="1179571"/>
            <a:ext cx="4156364" cy="567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2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505" y="242776"/>
            <a:ext cx="11487955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Якупов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Хусаин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Мустафович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1926 г.р.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579418"/>
            <a:ext cx="7439891" cy="5084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dirty="0" smtClean="0"/>
              <a:t>Село </a:t>
            </a:r>
            <a:r>
              <a:rPr lang="ru-RU" sz="5200" dirty="0" err="1" smtClean="0"/>
              <a:t>Алгайск</a:t>
            </a:r>
            <a:r>
              <a:rPr lang="ru-RU" sz="5200" dirty="0" smtClean="0"/>
              <a:t> Пировского района. </a:t>
            </a:r>
          </a:p>
          <a:p>
            <a:pPr marL="0" indent="0">
              <a:buNone/>
            </a:pPr>
            <a:r>
              <a:rPr lang="ru-RU" sz="5200" dirty="0" smtClean="0"/>
              <a:t>Призван </a:t>
            </a:r>
            <a:r>
              <a:rPr lang="ru-RU" sz="5200" dirty="0"/>
              <a:t>в ноябре 1943 </a:t>
            </a:r>
            <a:r>
              <a:rPr lang="ru-RU" sz="5200" dirty="0" smtClean="0"/>
              <a:t>г. Рядовой.</a:t>
            </a:r>
          </a:p>
          <a:p>
            <a:pPr marL="0" indent="0">
              <a:buNone/>
            </a:pPr>
            <a:r>
              <a:rPr lang="ru-RU" sz="5200" dirty="0"/>
              <a:t>П</a:t>
            </a:r>
            <a:r>
              <a:rPr lang="ru-RU" sz="5200" dirty="0" smtClean="0"/>
              <a:t>огиб </a:t>
            </a:r>
            <a:r>
              <a:rPr lang="ru-RU" sz="5200" dirty="0"/>
              <a:t>2 июня 1944 </a:t>
            </a:r>
            <a:r>
              <a:rPr lang="ru-RU" sz="5200" dirty="0" smtClean="0"/>
              <a:t>г. Похоронен в </a:t>
            </a:r>
            <a:r>
              <a:rPr lang="ru-RU" sz="5200" dirty="0" err="1" smtClean="0"/>
              <a:t>д.Малозазерное</a:t>
            </a:r>
            <a:r>
              <a:rPr lang="ru-RU" sz="5200" dirty="0" smtClean="0"/>
              <a:t>, Синицкого района, Витебской области.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2050" name="Picture 2" descr="C:\Documents and Settings\Школа\Рабочий стол\Якупов Хусаин Мустафеевич\Безымянный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018" y="1433780"/>
            <a:ext cx="3837709" cy="5387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4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36" y="1212761"/>
            <a:ext cx="11343681" cy="9286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Ахмадеев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Мухаметгарей</a:t>
            </a:r>
            <a:r>
              <a:rPr lang="ru-RU" sz="6000" b="1" dirty="0" smtClean="0"/>
              <a:t>  </a:t>
            </a:r>
            <a:r>
              <a:rPr lang="ru-RU" sz="6000" b="1" dirty="0" err="1" smtClean="0"/>
              <a:t>Валеевич</a:t>
            </a:r>
            <a:r>
              <a:rPr lang="ru-RU" sz="6000" b="1" dirty="0" smtClean="0"/>
              <a:t>,</a:t>
            </a:r>
            <a:br>
              <a:rPr lang="ru-RU" sz="6000" b="1" dirty="0" smtClean="0"/>
            </a:br>
            <a:r>
              <a:rPr lang="ru-RU" sz="6000" b="1" dirty="0" smtClean="0"/>
              <a:t>1915г.р.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442" y="28415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Призван </a:t>
            </a:r>
            <a:r>
              <a:rPr lang="ru-RU" sz="4000" dirty="0"/>
              <a:t>на фронт в августе 1941 года. Рядовой. Погиб в бою, 1942 год. Похоронен в деревне Гоморовичи </a:t>
            </a:r>
            <a:r>
              <a:rPr lang="ru-RU" sz="4000" dirty="0" err="1"/>
              <a:t>Подпорожского</a:t>
            </a:r>
            <a:r>
              <a:rPr lang="ru-RU" sz="4000" dirty="0"/>
              <a:t> района Ленинградской области.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298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7" y="906037"/>
            <a:ext cx="1121749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Валеев </a:t>
            </a:r>
            <a:r>
              <a:rPr lang="ru-RU" sz="5400" b="1" dirty="0" err="1" smtClean="0"/>
              <a:t>Назип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Низамутдинович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1919 г.р.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59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5400" dirty="0" smtClean="0"/>
              <a:t>Призван </a:t>
            </a:r>
            <a:r>
              <a:rPr lang="ru-RU" sz="5400" dirty="0"/>
              <a:t>был в Красную Армию в 1938 году. </a:t>
            </a:r>
          </a:p>
          <a:p>
            <a:pPr marL="0" indent="0">
              <a:buNone/>
            </a:pPr>
            <a:r>
              <a:rPr lang="ru-RU" sz="5400" dirty="0"/>
              <a:t>Рядовой. Погиб в 1941 году.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49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811439"/>
            <a:ext cx="11449318" cy="18991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Валеев </a:t>
            </a:r>
            <a:r>
              <a:rPr lang="ru-RU" sz="4800" b="1" dirty="0" err="1" smtClean="0"/>
              <a:t>Сахаутдин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Серазутдинович</a:t>
            </a:r>
            <a:r>
              <a:rPr lang="ru-RU" sz="4800" b="1" dirty="0" smtClean="0"/>
              <a:t>,</a:t>
            </a:r>
            <a:br>
              <a:rPr lang="ru-RU" sz="4800" b="1" dirty="0" smtClean="0"/>
            </a:br>
            <a:r>
              <a:rPr lang="ru-RU" sz="4800" b="1" dirty="0" smtClean="0"/>
              <a:t>1920г.р.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80" y="2601533"/>
            <a:ext cx="10581221" cy="445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Призван </a:t>
            </a:r>
            <a:r>
              <a:rPr lang="ru-RU" sz="5400" dirty="0"/>
              <a:t>на фронт в 1940 году</a:t>
            </a:r>
            <a:r>
              <a:rPr lang="ru-RU" sz="5400" dirty="0" smtClean="0"/>
              <a:t>.</a:t>
            </a:r>
          </a:p>
          <a:p>
            <a:pPr marL="0" indent="0">
              <a:buNone/>
            </a:pPr>
            <a:r>
              <a:rPr lang="ru-RU" sz="5400" dirty="0" smtClean="0"/>
              <a:t> </a:t>
            </a:r>
            <a:r>
              <a:rPr lang="ru-RU" sz="5400" dirty="0"/>
              <a:t>Рядовой. Погиб в бою 1941 года.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3" y="985611"/>
            <a:ext cx="11436439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Валеев </a:t>
            </a:r>
            <a:r>
              <a:rPr lang="ru-RU" sz="4800" b="1" dirty="0" err="1" smtClean="0"/>
              <a:t>Фаузетдин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Бахаутдинович</a:t>
            </a:r>
            <a:r>
              <a:rPr lang="ru-RU" sz="4800" b="1" dirty="0" smtClean="0"/>
              <a:t>,</a:t>
            </a:r>
            <a:br>
              <a:rPr lang="ru-RU" sz="4800" b="1" dirty="0" smtClean="0"/>
            </a:br>
            <a:r>
              <a:rPr lang="ru-RU" sz="4800" b="1" dirty="0" smtClean="0"/>
              <a:t>1921г.р.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1685"/>
            <a:ext cx="10602686" cy="4086906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/>
              <a:t>П</a:t>
            </a:r>
            <a:r>
              <a:rPr lang="ru-RU" sz="6000" dirty="0" smtClean="0"/>
              <a:t>ризван </a:t>
            </a:r>
            <a:r>
              <a:rPr lang="ru-RU" sz="6000" dirty="0"/>
              <a:t>в 1940 году.  Рядовой.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Погиб </a:t>
            </a:r>
            <a:r>
              <a:rPr lang="ru-RU" sz="6000" dirty="0"/>
              <a:t>в бою 1941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7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5" y="1360714"/>
            <a:ext cx="11423560" cy="7762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/>
              <a:t>Галиаскаров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Галимулла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Яруллович</a:t>
            </a:r>
            <a:r>
              <a:rPr lang="ru-RU" sz="4800" b="1" dirty="0" smtClean="0"/>
              <a:t>,</a:t>
            </a:r>
            <a:br>
              <a:rPr lang="ru-RU" sz="4800" b="1" dirty="0" smtClean="0"/>
            </a:br>
            <a:r>
              <a:rPr lang="ru-RU" sz="4800" b="1" dirty="0" smtClean="0"/>
              <a:t>1918 г. р.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029" y="2669760"/>
            <a:ext cx="10635343" cy="384742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Призван </a:t>
            </a:r>
            <a:r>
              <a:rPr lang="ru-RU" sz="5400" dirty="0"/>
              <a:t>был в Красную Армию в 1938 году.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Рядовой</a:t>
            </a:r>
            <a:r>
              <a:rPr lang="ru-RU" sz="5400" dirty="0"/>
              <a:t>. Погиб в  бою, </a:t>
            </a:r>
            <a:r>
              <a:rPr lang="ru-RU" sz="5400" dirty="0" smtClean="0"/>
              <a:t>1943г</a:t>
            </a:r>
            <a:r>
              <a:rPr lang="ru-RU" sz="5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8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" y="1006701"/>
            <a:ext cx="11552349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/>
              <a:t>Галиаскаров</a:t>
            </a:r>
            <a:r>
              <a:rPr lang="ru-RU" b="1" dirty="0" smtClean="0"/>
              <a:t> </a:t>
            </a:r>
            <a:r>
              <a:rPr lang="ru-RU" b="1" dirty="0" err="1" smtClean="0"/>
              <a:t>Шарафулла</a:t>
            </a:r>
            <a:r>
              <a:rPr lang="ru-RU" b="1" dirty="0" smtClean="0"/>
              <a:t> </a:t>
            </a:r>
            <a:r>
              <a:rPr lang="ru-RU" b="1" dirty="0" err="1" smtClean="0"/>
              <a:t>Яруллович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1911 г.р.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80" y="2099256"/>
            <a:ext cx="10921285" cy="4915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Деревня </a:t>
            </a:r>
            <a:r>
              <a:rPr lang="ru-RU" sz="4000" dirty="0" err="1"/>
              <a:t>Шагирислам</a:t>
            </a:r>
            <a:r>
              <a:rPr lang="ru-RU" sz="4000" dirty="0"/>
              <a:t> Пировского района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000" dirty="0" smtClean="0"/>
              <a:t>Призван </a:t>
            </a:r>
            <a:r>
              <a:rPr lang="ru-RU" sz="4000" dirty="0"/>
              <a:t>в </a:t>
            </a:r>
            <a:r>
              <a:rPr lang="ru-RU" sz="4000" dirty="0" smtClean="0"/>
              <a:t>1941г</a:t>
            </a:r>
            <a:r>
              <a:rPr lang="ru-RU" sz="4000" dirty="0"/>
              <a:t>.  Рядовой. Погиб в бою, февраль </a:t>
            </a:r>
            <a:r>
              <a:rPr lang="ru-RU" sz="4000" dirty="0" smtClean="0"/>
              <a:t>1943г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Похоронен </a:t>
            </a:r>
            <a:r>
              <a:rPr lang="ru-RU" sz="4000" dirty="0"/>
              <a:t>в </a:t>
            </a:r>
            <a:r>
              <a:rPr lang="ru-RU" sz="4000" dirty="0" err="1"/>
              <a:t>Тосненском</a:t>
            </a:r>
            <a:r>
              <a:rPr lang="ru-RU" sz="4000" dirty="0"/>
              <a:t> районе (у места падения ручья Безымянного в реку </a:t>
            </a:r>
            <a:r>
              <a:rPr lang="ru-RU" sz="4000" dirty="0" err="1"/>
              <a:t>Лезна</a:t>
            </a:r>
            <a:r>
              <a:rPr lang="ru-RU" sz="4000" dirty="0"/>
              <a:t>) Ленинградской области.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981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10" y="1163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Галимов</a:t>
            </a:r>
            <a:r>
              <a:rPr lang="ru-RU" sz="6000" b="1" dirty="0" smtClean="0"/>
              <a:t> Карим </a:t>
            </a:r>
            <a:r>
              <a:rPr lang="ru-RU" sz="6000" b="1" dirty="0" err="1" smtClean="0"/>
              <a:t>Шаихович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4315" y="2699657"/>
            <a:ext cx="7260770" cy="341199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Нет данных в книге. 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5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448</Words>
  <Application>Microsoft Office PowerPoint</Application>
  <PresentationFormat>Широкоэкранный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Участники Великой Отечественной войны, погибшие в боях, умершие от ран и пропавшие без вести. (д.Шаригислам Пировского района Красноярского края)</vt:lpstr>
      <vt:lpstr>Ахмадеев Минимулла Валеевич, 1923г.р.</vt:lpstr>
      <vt:lpstr>Ахмадеев Мухаметгарей  Валеевич, 1915г.р.</vt:lpstr>
      <vt:lpstr>Валеев Назип Низамутдинович, 1919 г.р.</vt:lpstr>
      <vt:lpstr>Валеев Сахаутдин Серазутдинович, 1920г.р. </vt:lpstr>
      <vt:lpstr>Валеев Фаузетдин Бахаутдинович, 1921г.р. </vt:lpstr>
      <vt:lpstr>Галиаскаров Галимулла Яруллович, 1918 г. р. </vt:lpstr>
      <vt:lpstr>Галиаскаров Шарафулла Яруллович, 1911 г.р. </vt:lpstr>
      <vt:lpstr>Галимов Карим Шаихович </vt:lpstr>
      <vt:lpstr>Галимов Шахинур Шаихович, 1922г.р.     </vt:lpstr>
      <vt:lpstr>Кадыров Ханан Хакимович,  1926 г.р.</vt:lpstr>
      <vt:lpstr>Мифтахутдинов Заки Фазлутдинович, 1902 г.р. </vt:lpstr>
      <vt:lpstr>Мухаметзянов Галемитдин Галимзянович,  1924 г.р.    </vt:lpstr>
      <vt:lpstr>Мухаметзянов Хабирзян Давлятзянович, 1924 г.р. </vt:lpstr>
      <vt:lpstr>Нигматулин Израфиль Мухаметрахимович </vt:lpstr>
      <vt:lpstr>Нигматуллин Исмагил Мухаметрахимович,  1904 г.р. (1911) </vt:lpstr>
      <vt:lpstr>Нугуманов Мансур Султанович</vt:lpstr>
      <vt:lpstr>Серазутдинов Гильмутдин Батрутдинович, 1910 г.р.</vt:lpstr>
      <vt:lpstr>Серазутдинов Галяутдин Киямутдинович, 1924 г.р. </vt:lpstr>
      <vt:lpstr>Серазутдинов Ямалутдин Батрутдинович, 1919 г.р.</vt:lpstr>
      <vt:lpstr>Тимергалеев Харис Галимович (Тимаргалиев Хафис Валимович),  1913 г.р. </vt:lpstr>
      <vt:lpstr>Шарипов Иблимин Даминович,  1906 г.р. </vt:lpstr>
      <vt:lpstr>Шарипов Исмагил Даминович, 1908 г.р. </vt:lpstr>
      <vt:lpstr>Якупов Хасан Мустафович, 1926 г.р. </vt:lpstr>
      <vt:lpstr>Якупов Хусаин Мустафович, 1926 г.р.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КСШ6</dc:creator>
  <cp:lastModifiedBy>Zavych</cp:lastModifiedBy>
  <cp:revision>13</cp:revision>
  <dcterms:created xsi:type="dcterms:W3CDTF">2015-04-09T03:36:02Z</dcterms:created>
  <dcterms:modified xsi:type="dcterms:W3CDTF">2020-05-06T03:48:41Z</dcterms:modified>
</cp:coreProperties>
</file>