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97" r:id="rId3"/>
    <p:sldId id="256" r:id="rId4"/>
    <p:sldId id="280" r:id="rId5"/>
    <p:sldId id="279" r:id="rId6"/>
    <p:sldId id="278" r:id="rId7"/>
    <p:sldId id="277" r:id="rId8"/>
    <p:sldId id="276" r:id="rId9"/>
    <p:sldId id="275" r:id="rId10"/>
    <p:sldId id="274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63" r:id="rId22"/>
    <p:sldId id="262" r:id="rId23"/>
    <p:sldId id="261" r:id="rId24"/>
    <p:sldId id="260" r:id="rId25"/>
    <p:sldId id="259" r:id="rId26"/>
    <p:sldId id="281" r:id="rId27"/>
    <p:sldId id="296" r:id="rId28"/>
    <p:sldId id="295" r:id="rId29"/>
    <p:sldId id="294" r:id="rId30"/>
    <p:sldId id="293" r:id="rId31"/>
    <p:sldId id="292" r:id="rId32"/>
    <p:sldId id="291" r:id="rId33"/>
    <p:sldId id="290" r:id="rId34"/>
    <p:sldId id="289" r:id="rId35"/>
    <p:sldId id="288" r:id="rId36"/>
    <p:sldId id="287" r:id="rId37"/>
    <p:sldId id="282" r:id="rId38"/>
    <p:sldId id="286" r:id="rId39"/>
    <p:sldId id="285" r:id="rId40"/>
    <p:sldId id="28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>
      <p:cViewPr varScale="1">
        <p:scale>
          <a:sx n="76" d="100"/>
          <a:sy n="76" d="100"/>
        </p:scale>
        <p:origin x="66" y="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C00000"/>
                </a:solidFill>
                <a:effectLst/>
                <a:latin typeface="Segoe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7E200"/>
                </a:solidFill>
                <a:latin typeface="Segoe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5918" y="85723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5918" y="498159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63819-36D2-4391-80E1-A785BD84A54A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CC5A8-9081-4C12-9A7A-F94E229812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kern="1200" dirty="0" smtClean="0">
          <a:solidFill>
            <a:srgbClr val="C00000"/>
          </a:solidFill>
          <a:effectLst/>
          <a:latin typeface="Segoe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dirty="0" err="1" smtClean="0"/>
              <a:t>Стрижова</a:t>
            </a:r>
            <a:r>
              <a:rPr lang="ru-RU" sz="4000" dirty="0" smtClean="0"/>
              <a:t> Валентина</a:t>
            </a:r>
          </a:p>
          <a:p>
            <a:pPr marL="0" indent="0" algn="ctr">
              <a:buNone/>
            </a:pPr>
            <a:r>
              <a:rPr lang="ru-RU" sz="4000" dirty="0" smtClean="0"/>
              <a:t>Кириковская средняя школа</a:t>
            </a:r>
          </a:p>
          <a:p>
            <a:pPr marL="0" indent="0" algn="ctr">
              <a:buNone/>
            </a:pPr>
            <a:r>
              <a:rPr lang="ru-RU" sz="4000" dirty="0" smtClean="0"/>
              <a:t>4 класс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3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1307" y="1509883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Попов Михаил Николаевич, 1912г.р.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71698" y="2737247"/>
            <a:ext cx="7886700" cy="2962167"/>
          </a:xfrm>
        </p:spPr>
        <p:txBody>
          <a:bodyPr/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</a:t>
            </a:r>
          </a:p>
          <a:p>
            <a:pPr marL="0" indent="0">
              <a:buNone/>
            </a:pPr>
            <a:r>
              <a:rPr lang="ru-RU" sz="4050" dirty="0"/>
              <a:t>Рядовой. Служил в минометном дивизионе.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971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53558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Опасов</a:t>
            </a:r>
            <a:r>
              <a:rPr lang="ru-RU" sz="4500" b="1" dirty="0"/>
              <a:t> Семён Иванович,</a:t>
            </a:r>
            <a:br>
              <a:rPr lang="ru-RU" sz="4500" b="1" dirty="0"/>
            </a:br>
            <a:r>
              <a:rPr lang="ru-RU" sz="4500" b="1" dirty="0"/>
              <a:t> 1896г.р.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279" y="2596243"/>
            <a:ext cx="8082643" cy="32203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</a:t>
            </a:r>
          </a:p>
          <a:p>
            <a:pPr marL="0" indent="0">
              <a:buNone/>
            </a:pPr>
            <a:r>
              <a:rPr lang="ru-RU" sz="4050" dirty="0"/>
              <a:t>Рядовой. Служил в телеграфно-строительной роте, с 1941-1944гг.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268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8441" y="857251"/>
            <a:ext cx="8995559" cy="99417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Коршунов Михаил Алексеевич,1923г.р.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57200" y="1910443"/>
            <a:ext cx="4196443" cy="39270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 </a:t>
            </a:r>
          </a:p>
          <a:p>
            <a:pPr marL="0" indent="0">
              <a:buNone/>
            </a:pPr>
            <a:r>
              <a:rPr lang="ru-RU" sz="3000" dirty="0"/>
              <a:t>Ушел на фронт в октябре1942г. Вернулся 21 марта 1944г. Воевал в Сталинграде, Днепропетровске, Ростове. Имеет орден «За отвагу».</a:t>
            </a:r>
          </a:p>
          <a:p>
            <a:endParaRPr lang="ru-RU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13" name="Объект 12"/>
          <p:cNvGraphicFramePr>
            <a:graphicFrameLocks/>
          </p:cNvGraphicFramePr>
          <p:nvPr>
            <p:extLst/>
          </p:nvPr>
        </p:nvGraphicFramePr>
        <p:xfrm>
          <a:off x="5021036" y="1771651"/>
          <a:ext cx="2938401" cy="4065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036" y="1771651"/>
                        <a:ext cx="2938401" cy="406581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16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99417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500" b="1" dirty="0"/>
              <a:t>Ильин Алексей  Иванович,1923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8373" y="2176895"/>
            <a:ext cx="3990110" cy="3584864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</a:t>
            </a:r>
          </a:p>
          <a:p>
            <a:pPr marL="0" indent="0">
              <a:buNone/>
            </a:pPr>
            <a:r>
              <a:rPr lang="ru-RU" sz="3000" dirty="0"/>
              <a:t>Рядовой. Служил в 145-м артиллерийском полку, с 1942 по 1945гг.</a:t>
            </a:r>
          </a:p>
          <a:p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/>
          </p:nvPr>
        </p:nvGraphicFramePr>
        <p:xfrm>
          <a:off x="4841422" y="1910443"/>
          <a:ext cx="3076451" cy="4090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422" y="1910443"/>
                        <a:ext cx="3076451" cy="409030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2591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3093" y="1033123"/>
            <a:ext cx="8678636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Елисеев Василий Григорьевич, </a:t>
            </a:r>
            <a:br>
              <a:rPr lang="ru-RU" sz="4050" b="1" dirty="0"/>
            </a:br>
            <a:r>
              <a:rPr lang="ru-RU" sz="4050" b="1" dirty="0"/>
              <a:t>1915 г.р.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53143" y="2455068"/>
            <a:ext cx="4049486" cy="3668146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</a:t>
            </a:r>
          </a:p>
          <a:p>
            <a:pPr marL="0" indent="0">
              <a:buNone/>
            </a:pPr>
            <a:r>
              <a:rPr lang="ru-RU" sz="3000" dirty="0"/>
              <a:t>Сержант. Служил в 2032-м артиллерийском полку.       </a:t>
            </a:r>
          </a:p>
          <a:p>
            <a:endParaRPr lang="ru-RU" dirty="0"/>
          </a:p>
        </p:txBody>
      </p:sp>
      <p:pic>
        <p:nvPicPr>
          <p:cNvPr id="7" name="Объект 6" descr="F:\100  Кириково\Елисеев Василий Григорьевич jpg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55721" y="2098222"/>
            <a:ext cx="3053443" cy="390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85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5146" y="1065780"/>
            <a:ext cx="8596993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Елисеев Фёдор Григорьевич,</a:t>
            </a:r>
            <a:br>
              <a:rPr lang="ru-RU" sz="4500" b="1" dirty="0"/>
            </a:br>
            <a:r>
              <a:rPr lang="ru-RU" sz="4500" b="1" dirty="0"/>
              <a:t>1913 г.р.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28650" y="2269672"/>
            <a:ext cx="4024993" cy="348155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 Призван в июне в 1941г. Сержант, начальник телефонной станции. Служил в 303-м артиллерийском полку, в 40-й механической бригаде.</a:t>
            </a:r>
          </a:p>
          <a:p>
            <a:endParaRPr lang="ru-RU" dirty="0"/>
          </a:p>
        </p:txBody>
      </p:sp>
      <p:pic>
        <p:nvPicPr>
          <p:cNvPr id="7" name="Объект 6" descr="C:\Documents and Settings\Администратор\Рабочий стол\бессмертный полкфото\фото ветеранов 6 мая\Елисеев Федор Григорьевич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803" y="2147208"/>
            <a:ext cx="2793826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070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1" y="1131094"/>
            <a:ext cx="8697191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Гончаров Фёдор Васильевич,</a:t>
            </a:r>
            <a:br>
              <a:rPr lang="ru-RU" sz="4500" b="1" dirty="0"/>
            </a:br>
            <a:r>
              <a:rPr lang="ru-RU" sz="4500" b="1" dirty="0"/>
              <a:t>29.11.1911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546" y="2326823"/>
            <a:ext cx="4517818" cy="34868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000" dirty="0"/>
              <a:t>Ушел на фронт в 1942г. Вернулся в декабре 1944г. по ранению. Воевал: на Курской дуге, брал  города: Орел, Брянск, Тулу. Форсировал реки Днепр, Десна, </a:t>
            </a:r>
            <a:r>
              <a:rPr lang="ru-RU" sz="3000" dirty="0" err="1"/>
              <a:t>Друть</a:t>
            </a:r>
            <a:r>
              <a:rPr lang="ru-RU" sz="3000" dirty="0"/>
              <a:t>. Проходил Брянские леса. Имеет награды, медали «За отвагу» и другие.</a:t>
            </a:r>
          </a:p>
          <a:p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47658" y="216383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/>
          </p:nvPr>
        </p:nvGraphicFramePr>
        <p:xfrm>
          <a:off x="6248647" y="2280805"/>
          <a:ext cx="1752353" cy="3719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647" y="2280805"/>
                        <a:ext cx="1752353" cy="371994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680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736" y="1122930"/>
            <a:ext cx="8670472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Гончаров Тихон Васильевич, 1910г.р.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4544" y="2770392"/>
            <a:ext cx="4082142" cy="3573259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err="1"/>
              <a:t>д.Светлицк</a:t>
            </a:r>
            <a:r>
              <a:rPr lang="ru-RU" sz="3000" dirty="0"/>
              <a:t> Пировского района. </a:t>
            </a:r>
          </a:p>
          <a:p>
            <a:pPr marL="0" indent="0">
              <a:buNone/>
            </a:pPr>
            <a:r>
              <a:rPr lang="ru-RU" sz="3000" dirty="0"/>
              <a:t>Рядовой. Был на разных фронтах, 1941-1945гг.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Объект 5" descr="C:\Documents and Settings\Школа\Рабочий стол\Фото ветеранов ОТ 5 мая\Гончаров Тихон Васильевич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7473" y="2228850"/>
            <a:ext cx="3445328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118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119" y="1131094"/>
            <a:ext cx="8686799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/>
              <a:t>Гончаров Михаил Васильевич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2708" y="2514601"/>
            <a:ext cx="4082143" cy="297537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Служил в годы войны на подводной лодке.</a:t>
            </a:r>
          </a:p>
          <a:p>
            <a:endParaRPr lang="ru-RU" dirty="0"/>
          </a:p>
        </p:txBody>
      </p:sp>
      <p:pic>
        <p:nvPicPr>
          <p:cNvPr id="5" name="Объект 4" descr="C:\Documents and Settings\Школа\Рабочий стол\Фото ветеранов ОТ 5 мая\Гончаров Михаил Васильевич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2782" y="1917123"/>
            <a:ext cx="4069526" cy="389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5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27" y="1376023"/>
            <a:ext cx="8790710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Гончаров Иван Александрович, </a:t>
            </a:r>
            <a:br>
              <a:rPr lang="ru-RU" sz="4050" b="1" dirty="0"/>
            </a:br>
            <a:r>
              <a:rPr lang="ru-RU" sz="4050" b="1" dirty="0"/>
              <a:t>1919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393" y="2569369"/>
            <a:ext cx="8523515" cy="326350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Воронежская область. </a:t>
            </a:r>
          </a:p>
          <a:p>
            <a:pPr marL="0" indent="0">
              <a:buNone/>
            </a:pPr>
            <a:r>
              <a:rPr lang="ru-RU" sz="3600" dirty="0"/>
              <a:t>Призван Кутаисским РВК (Грузия) в июне 1941г. Рядовой. Сапер. Служил в воинской части №13252, февраль 1943-май 1945г.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26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БЕССМЕРТНЫЙ ПОЛК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Участники Великой Отечественной войны, вернувшиеся с </a:t>
            </a:r>
            <a:r>
              <a:rPr lang="ru-RU" b="1" dirty="0" smtClean="0">
                <a:solidFill>
                  <a:srgbClr val="FFFF00"/>
                </a:solidFill>
              </a:rPr>
              <a:t>фронтов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dirty="0" smtClean="0"/>
              <a:t>с. </a:t>
            </a:r>
            <a:r>
              <a:rPr lang="ru-RU" dirty="0" err="1" smtClean="0"/>
              <a:t>Кириково</a:t>
            </a:r>
            <a:r>
              <a:rPr lang="ru-RU" dirty="0" smtClean="0"/>
              <a:t> Пировского района Красноярского края</a:t>
            </a:r>
            <a:endParaRPr lang="ru-RU" dirty="0"/>
          </a:p>
        </p:txBody>
      </p:sp>
      <p:pic>
        <p:nvPicPr>
          <p:cNvPr id="4" name="Марк Бернес - Журавл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3" y="1119962"/>
            <a:ext cx="8998527" cy="578953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 err="1"/>
              <a:t>Гамеза</a:t>
            </a:r>
            <a:r>
              <a:rPr lang="ru-RU" sz="4050" b="1" dirty="0"/>
              <a:t> Иван Ануфриевич,1914 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9773" y="1854778"/>
            <a:ext cx="4434692" cy="39173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000" dirty="0" err="1"/>
              <a:t>д.Светлицк</a:t>
            </a:r>
            <a:r>
              <a:rPr lang="ru-RU" sz="3000" dirty="0"/>
              <a:t> Пировского района.</a:t>
            </a:r>
          </a:p>
          <a:p>
            <a:pPr marL="0" indent="0">
              <a:buNone/>
            </a:pPr>
            <a:r>
              <a:rPr lang="ru-RU" sz="3000" dirty="0"/>
              <a:t>Начал войну в Петрозаводске, закончил в городе Будапеште. Служил в войсках НКВД 1941-1944 гг. Имеет награды: медаль «За Победу», медаль «30 лет Победы», медаль «За Победу над Германией», медаль «50 лет СССР».</a:t>
            </a:r>
          </a:p>
          <a:p>
            <a:endParaRPr lang="ru-RU" sz="3000" dirty="0"/>
          </a:p>
        </p:txBody>
      </p:sp>
      <p:pic>
        <p:nvPicPr>
          <p:cNvPr id="5" name="Объект 4" descr="E:\фото ветераны\гамеза.bmp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80214" y="1761259"/>
            <a:ext cx="3529941" cy="417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14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1316" y="1006404"/>
            <a:ext cx="8781586" cy="99417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Воронцов Савелий Иннокентьевич, </a:t>
            </a:r>
            <a:br>
              <a:rPr lang="ru-RU" b="1" dirty="0"/>
            </a:br>
            <a:r>
              <a:rPr lang="ru-RU" b="1" dirty="0"/>
              <a:t> 1910 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2166505"/>
            <a:ext cx="5087744" cy="357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Служил в мотострелковом батальоне, с 1942 по 1944гг.</a:t>
            </a:r>
          </a:p>
          <a:p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94165" y="99259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7" name="Объект 6"/>
          <p:cNvGraphicFramePr>
            <a:graphicFrameLocks/>
          </p:cNvGraphicFramePr>
          <p:nvPr>
            <p:extLst/>
          </p:nvPr>
        </p:nvGraphicFramePr>
        <p:xfrm>
          <a:off x="5655559" y="1844387"/>
          <a:ext cx="3072805" cy="408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5559" y="1844387"/>
                        <a:ext cx="3072805" cy="4088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275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09" y="1172658"/>
            <a:ext cx="8167255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Астапов Иван Петрович,1926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118" y="2557493"/>
            <a:ext cx="8686800" cy="3263504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</a:t>
            </a:r>
          </a:p>
          <a:p>
            <a:pPr marL="0" indent="0">
              <a:buNone/>
            </a:pPr>
            <a:r>
              <a:rPr lang="ru-RU" sz="3600" dirty="0"/>
              <a:t>Призван Казачинским РВК в ноябре 1943г. Ефрейтор, артиллерист. Служил в воинской части №268, февраль-декабрь 1944г.</a:t>
            </a:r>
            <a:r>
              <a:rPr lang="ru-RU" sz="3300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111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4" y="1089531"/>
            <a:ext cx="8978486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Астапов Иван Федорович,1926 г.р.</a:t>
            </a:r>
            <a:r>
              <a:rPr lang="ru-RU" sz="3000" b="1" dirty="0"/>
              <a:t/>
            </a:r>
            <a:br>
              <a:rPr lang="ru-RU" sz="3000" b="1" dirty="0"/>
            </a:br>
            <a:endParaRPr lang="ru-RU" sz="3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6572" y="1865168"/>
            <a:ext cx="4906736" cy="3823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225" dirty="0" err="1"/>
              <a:t>с.Кириково</a:t>
            </a:r>
            <a:r>
              <a:rPr lang="ru-RU" sz="3225" dirty="0"/>
              <a:t> Пировского района.</a:t>
            </a:r>
          </a:p>
          <a:p>
            <a:pPr marL="0" indent="0">
              <a:buNone/>
            </a:pPr>
            <a:r>
              <a:rPr lang="ru-RU" sz="3225" dirty="0"/>
              <a:t>Призван Казачинским РВК в ноябре 1943г. Сержант, командир отделения. Служил 333-м в стрелковом полку, с 1944 по май 1945г.</a:t>
            </a:r>
          </a:p>
          <a:p>
            <a:endParaRPr lang="ru-RU" dirty="0"/>
          </a:p>
        </p:txBody>
      </p:sp>
      <p:pic>
        <p:nvPicPr>
          <p:cNvPr id="2050" name="Picture 2" descr="Фото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08" y="1663471"/>
            <a:ext cx="3175907" cy="433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89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586" y="1069521"/>
            <a:ext cx="8719457" cy="99417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Александров Григорий Сергеевич,</a:t>
            </a:r>
            <a:br>
              <a:rPr lang="ru-RU" b="1" dirty="0"/>
            </a:br>
            <a:r>
              <a:rPr lang="ru-RU" b="1" dirty="0"/>
              <a:t>1918 г.р.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74074" y="2571749"/>
            <a:ext cx="4291445" cy="2899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</a:t>
            </a:r>
          </a:p>
          <a:p>
            <a:pPr marL="0" indent="0">
              <a:buNone/>
            </a:pPr>
            <a:r>
              <a:rPr lang="ru-RU" sz="3600" dirty="0"/>
              <a:t>Участвовал в боевых действиях.</a:t>
            </a:r>
          </a:p>
          <a:p>
            <a:pPr marL="0" indent="0">
              <a:buNone/>
            </a:pPr>
            <a:endParaRPr lang="ru-RU" sz="3000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71551" y="208797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14" name="Объект 13"/>
          <p:cNvGraphicFramePr>
            <a:graphicFrameLocks/>
          </p:cNvGraphicFramePr>
          <p:nvPr>
            <p:extLst/>
          </p:nvPr>
        </p:nvGraphicFramePr>
        <p:xfrm>
          <a:off x="4996543" y="2083378"/>
          <a:ext cx="3222666" cy="3917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6543" y="2083378"/>
                        <a:ext cx="3222666" cy="39173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754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</a:rPr>
              <a:t>Они не вернулись с войны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FFF00"/>
                </a:solidFill>
              </a:rPr>
              <a:t>Участники Великой Отечественной войны, погибшие в боях, умершие от ран и пропавшие без </a:t>
            </a:r>
            <a:r>
              <a:rPr lang="ru-RU" sz="3200" b="1" dirty="0" smtClean="0">
                <a:solidFill>
                  <a:srgbClr val="FFFF00"/>
                </a:solidFill>
              </a:rPr>
              <a:t>вести </a:t>
            </a:r>
            <a:r>
              <a:rPr lang="ru-RU" sz="3200" b="1" dirty="0" err="1" smtClean="0">
                <a:solidFill>
                  <a:srgbClr val="FFFF00"/>
                </a:solidFill>
              </a:rPr>
              <a:t>с.Кириково</a:t>
            </a:r>
            <a:r>
              <a:rPr lang="ru-RU" sz="3200" b="1" dirty="0" smtClean="0">
                <a:solidFill>
                  <a:srgbClr val="FFFF00"/>
                </a:solidFill>
              </a:rPr>
              <a:t> Пировского района Красноярского края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50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7" y="1210542"/>
            <a:ext cx="8956963" cy="789709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Яишницына</a:t>
            </a:r>
            <a:r>
              <a:rPr lang="ru-RU" sz="4500" b="1" dirty="0"/>
              <a:t> Ульяна Ивановна</a:t>
            </a:r>
            <a:br>
              <a:rPr lang="ru-RU" sz="4500" b="1" dirty="0"/>
            </a:br>
            <a:endParaRPr lang="ru-RU" sz="4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723" y="1959428"/>
            <a:ext cx="4490356" cy="3620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/>
              <a:t>Родилась в </a:t>
            </a:r>
            <a:r>
              <a:rPr lang="ru-RU" sz="3000" dirty="0" err="1"/>
              <a:t>с.Кириково</a:t>
            </a:r>
            <a:r>
              <a:rPr lang="ru-RU" sz="3000" dirty="0"/>
              <a:t> Пировского района.</a:t>
            </a:r>
          </a:p>
          <a:p>
            <a:pPr marL="0" indent="0">
              <a:buNone/>
            </a:pPr>
            <a:r>
              <a:rPr lang="ru-RU" sz="3000" dirty="0"/>
              <a:t>Русская. Призвана в феврале 1942г. Младший лейтенант медицинской службы. Погибла в бою 24 марта 1945г. Похоронена в городе Гданьске, Польша.</a:t>
            </a:r>
          </a:p>
          <a:p>
            <a:endParaRPr lang="ru-RU" dirty="0"/>
          </a:p>
        </p:txBody>
      </p:sp>
      <p:pic>
        <p:nvPicPr>
          <p:cNvPr id="4" name="Рисунок 3" descr="D:\у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8" t="23649" r="21103" b="27304"/>
          <a:stretch/>
        </p:blipFill>
        <p:spPr bwMode="auto">
          <a:xfrm>
            <a:off x="5098086" y="1792432"/>
            <a:ext cx="2923697" cy="4143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796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53" y="1063480"/>
            <a:ext cx="8490397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 err="1"/>
              <a:t>Яишницын</a:t>
            </a:r>
            <a:r>
              <a:rPr lang="ru-RU" sz="4050" b="1" dirty="0"/>
              <a:t> Николай Петрович, 1898(1902)г.р.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83" y="2246935"/>
            <a:ext cx="5021956" cy="36330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Русский. Призван в 1941г. Рядовой, стрелок. Погиб в бою 16 мая 1943г. Похоронен в 1,5 км юго-вост. деревни Кошельки </a:t>
            </a:r>
            <a:r>
              <a:rPr lang="ru-RU" sz="3600" dirty="0" err="1"/>
              <a:t>Поддорского</a:t>
            </a:r>
            <a:r>
              <a:rPr lang="ru-RU" sz="3600" dirty="0"/>
              <a:t> района Новгородской области.</a:t>
            </a:r>
          </a:p>
          <a:p>
            <a:endParaRPr lang="ru-RU" dirty="0"/>
          </a:p>
        </p:txBody>
      </p:sp>
      <p:pic>
        <p:nvPicPr>
          <p:cNvPr id="26626" name="Picture 2" descr="F:\яишницы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3194" y="2151577"/>
            <a:ext cx="2694421" cy="3849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779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1310709"/>
            <a:ext cx="8773639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Яишницын</a:t>
            </a:r>
            <a:r>
              <a:rPr lang="ru-RU" sz="4500" b="1" dirty="0"/>
              <a:t> Михаил Петрович, </a:t>
            </a:r>
            <a:br>
              <a:rPr lang="ru-RU" sz="4500" b="1" dirty="0"/>
            </a:br>
            <a:r>
              <a:rPr lang="ru-RU" sz="4500" b="1" dirty="0"/>
              <a:t>1915г.р.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2659176"/>
            <a:ext cx="8613321" cy="3263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в июле 1941г. Рядовой. Погиб в бою 26 мая 1943г. Похоронен на хуторе </a:t>
            </a:r>
            <a:r>
              <a:rPr lang="ru-RU" sz="4050" dirty="0" err="1"/>
              <a:t>Тамбуловском</a:t>
            </a:r>
            <a:r>
              <a:rPr lang="ru-RU" sz="4050" dirty="0"/>
              <a:t> Краснодарского края.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198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082" y="985622"/>
            <a:ext cx="9008918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Шевелев Павел Иванович,1903г.р.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0050" y="2057400"/>
            <a:ext cx="4377697" cy="37392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район. Русский.</a:t>
            </a:r>
          </a:p>
          <a:p>
            <a:pPr marL="0" indent="0">
              <a:buNone/>
            </a:pPr>
            <a:r>
              <a:rPr lang="ru-RU" sz="3600" dirty="0"/>
              <a:t>Призван в 1941г. Рядовой. </a:t>
            </a:r>
          </a:p>
          <a:p>
            <a:pPr marL="0" indent="0">
              <a:buNone/>
            </a:pPr>
            <a:r>
              <a:rPr lang="ru-RU" sz="3600" dirty="0"/>
              <a:t>Погиб в бою, март 1943г. Похоронен в Воронежской области</a:t>
            </a:r>
            <a:r>
              <a:rPr lang="ru-RU" sz="3000" dirty="0"/>
              <a:t>. </a:t>
            </a:r>
          </a:p>
          <a:p>
            <a:endParaRPr lang="ru-RU" dirty="0"/>
          </a:p>
        </p:txBody>
      </p:sp>
      <p:pic>
        <p:nvPicPr>
          <p:cNvPr id="6" name="Объект 5" descr="C:\Documents and Settings\Администратор\Рабочий стол\бессмертный полкфото\фото ветераны\Шевелев Певел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3883" y="1943100"/>
            <a:ext cx="3419196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339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63" y="1013114"/>
            <a:ext cx="8636622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Шевелев Александр Павлович,1925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612" y="1975757"/>
            <a:ext cx="4728311" cy="38780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3000" dirty="0"/>
          </a:p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 </a:t>
            </a:r>
          </a:p>
          <a:p>
            <a:pPr marL="0" indent="0">
              <a:buNone/>
            </a:pPr>
            <a:r>
              <a:rPr lang="ru-RU" sz="3000" dirty="0"/>
              <a:t>Призван в январе 1943г.Сержант, служил в 382-м,320-м стрелковых полках. Помощник командира взвода.</a:t>
            </a:r>
          </a:p>
          <a:p>
            <a:endParaRPr lang="ru-RU" sz="3000" dirty="0"/>
          </a:p>
        </p:txBody>
      </p:sp>
      <p:pic>
        <p:nvPicPr>
          <p:cNvPr id="4" name="Рисунок 3" descr="C:\Documents and Settings\Школа\Рабочий стол\фото ветераны\Шевелев Александр Павлович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763" y="2145723"/>
            <a:ext cx="3346615" cy="385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240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473994"/>
            <a:ext cx="8580664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Шевелев Анатолий Александрович, </a:t>
            </a:r>
            <a:br>
              <a:rPr lang="ru-RU" sz="4500" b="1" dirty="0"/>
            </a:br>
            <a:r>
              <a:rPr lang="ru-RU" sz="4500" b="1" dirty="0"/>
              <a:t>1912г.р.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925025"/>
            <a:ext cx="8580664" cy="23409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в 1941г. Рядовой. Погиб в бою, 1944г. Похоронен в Польше.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539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08" y="1482158"/>
            <a:ext cx="8474528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Сластихин</a:t>
            </a:r>
            <a:r>
              <a:rPr lang="ru-RU" sz="4500" b="1" dirty="0"/>
              <a:t> Павел Андреевич, </a:t>
            </a:r>
            <a:br>
              <a:rPr lang="ru-RU" sz="4500" b="1" dirty="0"/>
            </a:br>
            <a:r>
              <a:rPr lang="ru-RU" sz="4500" b="1" dirty="0"/>
              <a:t>1918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091883"/>
            <a:ext cx="8278586" cy="3263504"/>
          </a:xfrm>
        </p:spPr>
        <p:txBody>
          <a:bodyPr/>
          <a:lstStyle/>
          <a:p>
            <a:pPr marL="0" indent="0">
              <a:buNone/>
            </a:pPr>
            <a:r>
              <a:rPr lang="ru-RU" sz="4500" dirty="0" err="1"/>
              <a:t>с.Кириково</a:t>
            </a:r>
            <a:r>
              <a:rPr lang="ru-RU" sz="4500" dirty="0"/>
              <a:t> Пировского района.</a:t>
            </a:r>
          </a:p>
          <a:p>
            <a:pPr marL="0" indent="0">
              <a:buNone/>
            </a:pPr>
            <a:r>
              <a:rPr lang="ru-RU" sz="4500" dirty="0"/>
              <a:t>Русский. Призван в 1939г. Рядовой. Пропал без вести.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408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31094"/>
            <a:ext cx="8977745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 err="1"/>
              <a:t>Слабков</a:t>
            </a:r>
            <a:r>
              <a:rPr lang="ru-RU" sz="4050" b="1" dirty="0"/>
              <a:t> Иван Васильевич, </a:t>
            </a:r>
            <a:br>
              <a:rPr lang="ru-RU" sz="4050" b="1" dirty="0"/>
            </a:br>
            <a:r>
              <a:rPr lang="ru-RU" sz="4050" b="1" dirty="0"/>
              <a:t>1916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693" y="2457450"/>
            <a:ext cx="8131628" cy="33427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в 1941г. Рядовой. </a:t>
            </a:r>
          </a:p>
          <a:p>
            <a:pPr marL="0" indent="0">
              <a:buNone/>
            </a:pPr>
            <a:r>
              <a:rPr lang="ru-RU" sz="4050" dirty="0"/>
              <a:t>Погиб в бою 28 марта 1942г. Похоронен в д. Красная горка Ленинградской области.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183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31094"/>
            <a:ext cx="8719457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Попов Пётр Николаевич,1926 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2269672"/>
            <a:ext cx="8229601" cy="34779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Русский. Призван в ноябре 1943г. Рядовой, пулеметчик. Погиб в бою 18 июля 1944г. Похоронен на опушке леса юго-вост. д. </a:t>
            </a:r>
            <a:r>
              <a:rPr lang="ru-RU" sz="3600" dirty="0" err="1"/>
              <a:t>Книзлувка</a:t>
            </a:r>
            <a:r>
              <a:rPr lang="ru-RU" sz="3600" dirty="0"/>
              <a:t> </a:t>
            </a:r>
            <a:r>
              <a:rPr lang="ru-RU" sz="3600" dirty="0" err="1"/>
              <a:t>Печенского</a:t>
            </a:r>
            <a:r>
              <a:rPr lang="ru-RU" sz="3600" dirty="0"/>
              <a:t> района Мурманской области.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171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7" y="1006404"/>
            <a:ext cx="8783288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Попов Константин Андреевич,1910 г. р.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1885" y="2212522"/>
            <a:ext cx="4580165" cy="3289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Русский.</a:t>
            </a:r>
          </a:p>
          <a:p>
            <a:pPr marL="0" indent="0">
              <a:buNone/>
            </a:pPr>
            <a:r>
              <a:rPr lang="ru-RU" sz="3600" dirty="0"/>
              <a:t>Призван в 1943г. Рядовой. Пропал без вести. </a:t>
            </a:r>
          </a:p>
          <a:p>
            <a:endParaRPr lang="ru-RU" dirty="0"/>
          </a:p>
        </p:txBody>
      </p:sp>
      <p:pic>
        <p:nvPicPr>
          <p:cNvPr id="4" name="Рисунок 3" descr="F:\100  Кириково\Попов Константин Андреевич jpg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6855" y="2057400"/>
            <a:ext cx="3532166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1441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2" y="1351530"/>
            <a:ext cx="8572499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 err="1"/>
              <a:t>Лубнин</a:t>
            </a:r>
            <a:r>
              <a:rPr lang="ru-RU" sz="4050" b="1" dirty="0"/>
              <a:t> Александр Павлович, 1914 г. 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722" y="2737246"/>
            <a:ext cx="8515349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Русский. Призван в январе 1942г. Рядовой.</a:t>
            </a:r>
          </a:p>
          <a:p>
            <a:pPr marL="0" indent="0">
              <a:buNone/>
            </a:pPr>
            <a:r>
              <a:rPr lang="ru-RU" sz="3600" dirty="0"/>
              <a:t> Погиб в бою 10 декабря 1942г. Похоронен в г. Торжке Тверской области.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421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73" y="1343366"/>
            <a:ext cx="863781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/>
              <a:t>Астапов Константин Егорович, 1924г.р.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7" y="2487726"/>
            <a:ext cx="8434449" cy="3263504"/>
          </a:xfrm>
        </p:spPr>
        <p:txBody>
          <a:bodyPr/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19 августа 1942г. Рядовой. Не вернулся с задания 25 февраля 1945г.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761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2" y="1477226"/>
            <a:ext cx="8621485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Коршунов Алексей Иванович, 1899г.р.</a:t>
            </a:r>
            <a:br>
              <a:rPr lang="ru-RU" sz="4050" b="1" dirty="0"/>
            </a:br>
            <a:endParaRPr lang="ru-RU" sz="405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572" y="2389754"/>
            <a:ext cx="8621485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в1942г. Рядовой. </a:t>
            </a:r>
          </a:p>
          <a:p>
            <a:pPr marL="0" indent="0">
              <a:buNone/>
            </a:pPr>
            <a:r>
              <a:rPr lang="ru-RU" sz="4050" dirty="0"/>
              <a:t>Погиб в бою, март 1943г. Похоронен под г. Ленинградом (ныне Санкт-Петербург).</a:t>
            </a:r>
          </a:p>
          <a:p>
            <a:endParaRPr lang="ru-RU" dirty="0"/>
          </a:p>
        </p:txBody>
      </p:sp>
      <p:pic>
        <p:nvPicPr>
          <p:cNvPr id="4" name="Марк Бернес - Журавл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64525.965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Марк Бернес - Журавл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71" y="1506651"/>
            <a:ext cx="8850086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Гончаров Иван Петрович,1923г.р.</a:t>
            </a:r>
            <a:br>
              <a:rPr lang="ru-RU" sz="4500" b="1" dirty="0"/>
            </a:br>
            <a:endParaRPr lang="ru-RU" sz="45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622" y="2645229"/>
            <a:ext cx="7854042" cy="3355522"/>
          </a:xfrm>
        </p:spPr>
        <p:txBody>
          <a:bodyPr/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Русский. Призван в 1942г. Рядовой. Погиб в бою, март 1943г.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567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82" y="1433174"/>
            <a:ext cx="9008918" cy="99417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Гончаров Егор (Георгий) Васильевич,</a:t>
            </a:r>
            <a:br>
              <a:rPr lang="ru-RU" b="1" dirty="0"/>
            </a:br>
            <a:r>
              <a:rPr lang="ru-RU" b="1" dirty="0"/>
              <a:t> 1918г.р.</a:t>
            </a:r>
            <a:r>
              <a:rPr lang="ru-RU" sz="4050" dirty="0"/>
              <a:t/>
            </a:r>
            <a:br>
              <a:rPr lang="ru-RU" sz="4050" dirty="0"/>
            </a:br>
            <a:endParaRPr lang="ru-RU" sz="405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7819" y="2197678"/>
            <a:ext cx="5216237" cy="360627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Русский. Призван в 1939г. Рядовой.  Погиб в первый год войны.</a:t>
            </a:r>
          </a:p>
          <a:p>
            <a:endParaRPr lang="ru-RU" dirty="0"/>
          </a:p>
        </p:txBody>
      </p:sp>
      <p:pic>
        <p:nvPicPr>
          <p:cNvPr id="5" name="Объект 4" descr="C:\Documents and Settings\Школа\Рабочий стол\Фото ветеранов ОТ 5 мая\Гончаров Егор Васильевич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35385" y="2062596"/>
            <a:ext cx="3328061" cy="393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90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359694"/>
            <a:ext cx="8694965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Чистяков Василий Никитич,1914г.р.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993" y="2806132"/>
            <a:ext cx="8147957" cy="3263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500" dirty="0" err="1"/>
              <a:t>с.Кириково</a:t>
            </a:r>
            <a:r>
              <a:rPr lang="ru-RU" sz="4500" dirty="0"/>
              <a:t> Пировского района.</a:t>
            </a:r>
          </a:p>
          <a:p>
            <a:pPr marL="0" indent="0">
              <a:buNone/>
            </a:pPr>
            <a:r>
              <a:rPr lang="ru-RU" sz="4500" dirty="0"/>
              <a:t>Рядовой. Служил в </a:t>
            </a:r>
            <a:r>
              <a:rPr lang="ru-RU" sz="4500" dirty="0" err="1"/>
              <a:t>мот.батальоне</a:t>
            </a:r>
            <a:r>
              <a:rPr lang="ru-RU" sz="4500" dirty="0"/>
              <a:t>, с 1942 по 1945г.</a:t>
            </a:r>
          </a:p>
          <a:p>
            <a:endParaRPr lang="ru-RU" sz="3000" dirty="0"/>
          </a:p>
        </p:txBody>
      </p:sp>
      <p:pic>
        <p:nvPicPr>
          <p:cNvPr id="4" name="Марк Бернес - Журавли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55" y="1400515"/>
            <a:ext cx="8275616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/>
              <a:t>Черепанов Иван Сергеевич,</a:t>
            </a:r>
            <a:br>
              <a:rPr lang="ru-RU" sz="4500" b="1" dirty="0"/>
            </a:br>
            <a:r>
              <a:rPr lang="ru-RU" sz="4500" b="1" dirty="0"/>
              <a:t> 1923г.р.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741" y="2890003"/>
            <a:ext cx="7886700" cy="28613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500" dirty="0" err="1"/>
              <a:t>с.Кириково</a:t>
            </a:r>
            <a:r>
              <a:rPr lang="ru-RU" sz="4500" dirty="0"/>
              <a:t> Пировского района. </a:t>
            </a:r>
          </a:p>
          <a:p>
            <a:pPr marL="0" indent="0">
              <a:buNone/>
            </a:pPr>
            <a:r>
              <a:rPr lang="ru-RU" sz="4500" dirty="0"/>
              <a:t>Рядовой. Был на разных фронтах,1942-1945 гг.</a:t>
            </a:r>
          </a:p>
          <a:p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3545732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302544"/>
            <a:ext cx="9143999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/>
              <a:t>Филимонов Василий Иванович,</a:t>
            </a:r>
            <a:br>
              <a:rPr lang="ru-RU" sz="4050" b="1" dirty="0"/>
            </a:br>
            <a:r>
              <a:rPr lang="ru-RU" sz="4050" b="1" dirty="0"/>
              <a:t>1914г.р.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063" y="2769178"/>
            <a:ext cx="8127176" cy="3044536"/>
          </a:xfrm>
        </p:spPr>
        <p:txBody>
          <a:bodyPr/>
          <a:lstStyle/>
          <a:p>
            <a:pPr marL="0" indent="0">
              <a:buNone/>
            </a:pPr>
            <a:r>
              <a:rPr lang="ru-RU" sz="4050" dirty="0" err="1"/>
              <a:t>с.Кириково</a:t>
            </a:r>
            <a:r>
              <a:rPr lang="ru-RU" sz="4050" dirty="0"/>
              <a:t> Пировского района. </a:t>
            </a:r>
          </a:p>
          <a:p>
            <a:pPr marL="0" indent="0">
              <a:buNone/>
            </a:pPr>
            <a:r>
              <a:rPr lang="ru-RU" sz="4050" dirty="0"/>
              <a:t>Рядовой. Служил в воинской части №44905 с 1941 по 1945гг.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93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393" y="1131094"/>
            <a:ext cx="8678636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Стенин</a:t>
            </a:r>
            <a:r>
              <a:rPr lang="ru-RU" sz="4500" b="1" dirty="0"/>
              <a:t> Николай Васильевич,</a:t>
            </a:r>
            <a:br>
              <a:rPr lang="ru-RU" sz="4500" b="1" dirty="0"/>
            </a:br>
            <a:r>
              <a:rPr lang="ru-RU" sz="4500" b="1" dirty="0"/>
              <a:t> 1912г.р.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7393" y="2399110"/>
            <a:ext cx="4449536" cy="347747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err="1"/>
              <a:t>с.Кириково</a:t>
            </a:r>
            <a:r>
              <a:rPr lang="ru-RU" sz="3600" dirty="0"/>
              <a:t> Пировского района. Рядовой. Служил в 58-м стрелковом полку с 1941 по 1944г.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7187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/>
          </p:nvPr>
        </p:nvGraphicFramePr>
        <p:xfrm>
          <a:off x="4718958" y="2228850"/>
          <a:ext cx="3331028" cy="375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8958" y="2228850"/>
                        <a:ext cx="3331028" cy="375829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623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2" y="1131094"/>
            <a:ext cx="8894617" cy="994172"/>
          </a:xfrm>
        </p:spPr>
        <p:txBody>
          <a:bodyPr>
            <a:noAutofit/>
          </a:bodyPr>
          <a:lstStyle/>
          <a:p>
            <a:pPr algn="ctr"/>
            <a:r>
              <a:rPr lang="ru-RU" sz="4050" b="1" dirty="0" err="1"/>
              <a:t>Старковский</a:t>
            </a:r>
            <a:r>
              <a:rPr lang="ru-RU" sz="4050" b="1" dirty="0"/>
              <a:t> Ефим </a:t>
            </a:r>
            <a:r>
              <a:rPr lang="ru-RU" sz="4050" b="1" dirty="0" err="1"/>
              <a:t>Финогенович</a:t>
            </a:r>
            <a:r>
              <a:rPr lang="ru-RU" sz="4050" b="1" dirty="0"/>
              <a:t>,</a:t>
            </a:r>
            <a:br>
              <a:rPr lang="ru-RU" sz="4050" b="1" dirty="0"/>
            </a:br>
            <a:r>
              <a:rPr lang="ru-RU" sz="4050" b="1" dirty="0"/>
              <a:t> 1920 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1" y="2585697"/>
            <a:ext cx="8629649" cy="3263504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err="1"/>
              <a:t>с.Кириково</a:t>
            </a:r>
            <a:r>
              <a:rPr lang="ru-RU" sz="3000" dirty="0"/>
              <a:t> Пировского района.</a:t>
            </a:r>
          </a:p>
          <a:p>
            <a:pPr marL="0" indent="0">
              <a:buNone/>
            </a:pPr>
            <a:r>
              <a:rPr lang="ru-RU" sz="3000" dirty="0"/>
              <a:t>Призван Казачинским РВК в сентябре 1940г. </a:t>
            </a:r>
          </a:p>
          <a:p>
            <a:pPr marL="0" indent="0">
              <a:buNone/>
            </a:pPr>
            <a:r>
              <a:rPr lang="ru-RU" sz="3000" dirty="0"/>
              <a:t>Сержант. Служил в 130-м стрелковом полку. Участвовал в войне с Японией, август-сентябрь 1945г.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62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36" y="1253559"/>
            <a:ext cx="8605157" cy="99417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err="1"/>
              <a:t>Поршуков</a:t>
            </a:r>
            <a:r>
              <a:rPr lang="ru-RU" sz="4500" b="1" dirty="0"/>
              <a:t> Михаил Алексеевич, 1924 г.р.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737246"/>
            <a:ext cx="8368393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300" dirty="0" err="1"/>
              <a:t>с.Кириково</a:t>
            </a:r>
            <a:r>
              <a:rPr lang="ru-RU" sz="3300" dirty="0"/>
              <a:t> Пировского района.</a:t>
            </a:r>
          </a:p>
          <a:p>
            <a:pPr marL="0" indent="0">
              <a:buNone/>
            </a:pPr>
            <a:r>
              <a:rPr lang="ru-RU" sz="3300" dirty="0"/>
              <a:t>Призван Казачинским РВК в феврале 1943г.</a:t>
            </a:r>
          </a:p>
          <a:p>
            <a:pPr marL="0" indent="0">
              <a:buNone/>
            </a:pPr>
            <a:r>
              <a:rPr lang="ru-RU" sz="3300" dirty="0"/>
              <a:t>Рядовой, автоматчик. Служил в 265-м стрелковом полку. Участвовал  в войне с Японией, август-сентябрь 1945г.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76398041"/>
      </p:ext>
    </p:extLst>
  </p:cSld>
  <p:clrMapOvr>
    <a:masterClrMapping/>
  </p:clrMapOvr>
</p:sld>
</file>

<file path=ppt/theme/theme1.xml><?xml version="1.0" encoding="utf-8"?>
<a:theme xmlns:a="http://schemas.openxmlformats.org/drawingml/2006/main" name="9_23feb_2010_3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22CA641-D919-405E-9B48-AEFCD0F3CB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к 23 февраля сo звездой и георгиевской лентой</Template>
  <TotalTime>31</TotalTime>
  <Words>1036</Words>
  <Application>Microsoft Office PowerPoint</Application>
  <PresentationFormat>Экран (4:3)</PresentationFormat>
  <Paragraphs>110</Paragraphs>
  <Slides>39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Segoe</vt:lpstr>
      <vt:lpstr>Segoe Light</vt:lpstr>
      <vt:lpstr>9_23feb_2010_3011</vt:lpstr>
      <vt:lpstr>Изображение</vt:lpstr>
      <vt:lpstr>Презентация PowerPoint</vt:lpstr>
      <vt:lpstr>БЕССМЕРТНЫЙ ПОЛК</vt:lpstr>
      <vt:lpstr>Шевелев Александр Павлович,1925 г.р. </vt:lpstr>
      <vt:lpstr>Чистяков Василий Никитич,1914г.р.</vt:lpstr>
      <vt:lpstr>Черепанов Иван Сергеевич,  1923г.р. </vt:lpstr>
      <vt:lpstr>Филимонов Василий Иванович, 1914г.р.</vt:lpstr>
      <vt:lpstr>Стенин Николай Васильевич,  1912г.р. </vt:lpstr>
      <vt:lpstr>Старковский Ефим Финогенович,  1920 г.р.</vt:lpstr>
      <vt:lpstr>Поршуков Михаил Алексеевич, 1924 г.р.</vt:lpstr>
      <vt:lpstr>Попов Михаил Николаевич, 1912г.р.</vt:lpstr>
      <vt:lpstr>Опасов Семён Иванович,  1896г.р.</vt:lpstr>
      <vt:lpstr>Коршунов Михаил Алексеевич,1923г.р. </vt:lpstr>
      <vt:lpstr>Ильин Алексей  Иванович,1923 г.р. </vt:lpstr>
      <vt:lpstr>Елисеев Василий Григорьевич,  1915 г.р. </vt:lpstr>
      <vt:lpstr>Елисеев Фёдор Григорьевич, 1913 г.р. </vt:lpstr>
      <vt:lpstr>Гончаров Фёдор Васильевич, 29.11.1911 г.р. </vt:lpstr>
      <vt:lpstr>Гончаров Тихон Васильевич, 1910г.р.</vt:lpstr>
      <vt:lpstr>Гончаров Михаил Васильевич </vt:lpstr>
      <vt:lpstr>Гончаров Иван Александрович,  1919 г.р. </vt:lpstr>
      <vt:lpstr>Гамеза Иван Ануфриевич,1914 г.р.</vt:lpstr>
      <vt:lpstr>Воронцов Савелий Иннокентьевич,   1910 г.р.</vt:lpstr>
      <vt:lpstr>Астапов Иван Петрович,1926 г.р. </vt:lpstr>
      <vt:lpstr>Астапов Иван Федорович,1926 г.р. </vt:lpstr>
      <vt:lpstr>Александров Григорий Сергеевич, 1918 г.р. </vt:lpstr>
      <vt:lpstr>Они не вернулись с войны</vt:lpstr>
      <vt:lpstr>Яишницына Ульяна Ивановна </vt:lpstr>
      <vt:lpstr>Яишницын Николай Петрович, 1898(1902)г.р. </vt:lpstr>
      <vt:lpstr>Яишницын Михаил Петрович,  1915г.р. </vt:lpstr>
      <vt:lpstr>Шевелев Павел Иванович,1903г.р. </vt:lpstr>
      <vt:lpstr>Шевелев Анатолий Александрович,  1912г.р. </vt:lpstr>
      <vt:lpstr>Сластихин Павел Андреевич,  1918 г.р. </vt:lpstr>
      <vt:lpstr>Слабков Иван Васильевич,  1916 г.р. </vt:lpstr>
      <vt:lpstr>Попов Пётр Николаевич,1926 г.р. </vt:lpstr>
      <vt:lpstr>Попов Константин Андреевич,1910 г. р.</vt:lpstr>
      <vt:lpstr>Лубнин Александр Павлович, 1914 г. р. </vt:lpstr>
      <vt:lpstr>Астапов Константин Егорович, 1924г.р. </vt:lpstr>
      <vt:lpstr>Коршунов Алексей Иванович, 1899г.р. </vt:lpstr>
      <vt:lpstr>Гончаров Иван Петрович,1923г.р. </vt:lpstr>
      <vt:lpstr>Гончаров Егор (Георгий) Васильевич,  1918г.р.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БЕССМЕРТНЫЙ ПОЛК</dc:title>
  <dc:subject>Шаблон оформления</dc:subject>
  <dc:creator>kir_15</dc:creator>
  <cp:keywords/>
  <dc:description>Корпорация Майкрософт
Шаблон оформления</dc:description>
  <cp:lastModifiedBy>Piramida</cp:lastModifiedBy>
  <cp:revision>8</cp:revision>
  <dcterms:created xsi:type="dcterms:W3CDTF">2020-04-28T03:57:05Z</dcterms:created>
  <dcterms:modified xsi:type="dcterms:W3CDTF">2020-04-28T08:49:10Z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TC103899639990</vt:lpwstr>
  </property>
</Properties>
</file>